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94" r:id="rId2"/>
    <p:sldId id="295" r:id="rId3"/>
    <p:sldId id="290" r:id="rId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99FF33"/>
    <a:srgbClr val="99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596" autoAdjust="0"/>
  </p:normalViewPr>
  <p:slideViewPr>
    <p:cSldViewPr>
      <p:cViewPr>
        <p:scale>
          <a:sx n="68" d="100"/>
          <a:sy n="68"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38" y="-108"/>
      </p:cViewPr>
      <p:guideLst>
        <p:guide orient="horz" pos="2880"/>
        <p:guide orient="horz" pos="3131"/>
        <p:guide pos="216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DB182DB0-CEB0-4A9D-BF5E-078334A44DE4}" type="datetimeFigureOut">
              <a:rPr lang="en-US" smtClean="0"/>
              <a:pPr/>
              <a:t>20-Jul-16</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0742922-773E-4EFC-9CD2-F353F24ACD6F}" type="slidenum">
              <a:rPr lang="en-US" smtClean="0"/>
              <a:pPr/>
              <a:t>‹#›</a:t>
            </a:fld>
            <a:endParaRPr lang="en-US"/>
          </a:p>
        </p:txBody>
      </p:sp>
    </p:spTree>
    <p:extLst>
      <p:ext uri="{BB962C8B-B14F-4D97-AF65-F5344CB8AC3E}">
        <p14:creationId xmlns:p14="http://schemas.microsoft.com/office/powerpoint/2010/main" val="1588913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B9A3B6D-4CAC-4EBE-B545-9CEBA148F1F6}" type="datetimeFigureOut">
              <a:rPr lang="en-US" smtClean="0"/>
              <a:pPr/>
              <a:t>20-Jul-16</a:t>
            </a:fld>
            <a:endParaRPr lang="en-US"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FFCA27-CE1C-4A1D-9402-19823C87C6A8}" type="slidenum">
              <a:rPr lang="en-US" smtClean="0"/>
              <a:pPr/>
              <a:t>‹#›</a:t>
            </a:fld>
            <a:endParaRPr lang="en-US" dirty="0"/>
          </a:p>
        </p:txBody>
      </p:sp>
    </p:spTree>
    <p:extLst>
      <p:ext uri="{BB962C8B-B14F-4D97-AF65-F5344CB8AC3E}">
        <p14:creationId xmlns:p14="http://schemas.microsoft.com/office/powerpoint/2010/main" val="27607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まず、こちらはサバ州全体の地図となります。</a:t>
            </a:r>
            <a:endParaRPr lang="en-US" altLang="ja-JP" dirty="0" smtClean="0"/>
          </a:p>
          <a:p>
            <a:r>
              <a:rPr lang="ja-JP" altLang="en-US" dirty="0" smtClean="0"/>
              <a:t>真ん中上部分にキナバル山、その左手にコタキナバル市内、右側が東海岸となり、有名なセピロックオランウータンセンターのあるサンダカンや、ダイビングで有名なシパダン島もこちらにございます。また、野生動物が多く見れる場所・ラハダトのタビンやダナンバレーもこちら東海岸にございます。ただ、残念ながら東海岸は現在外務省の危険度情報が発令されている地域でもござい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1</a:t>
            </a:fld>
            <a:endParaRPr lang="en-US" dirty="0"/>
          </a:p>
        </p:txBody>
      </p:sp>
    </p:spTree>
    <p:extLst>
      <p:ext uri="{BB962C8B-B14F-4D97-AF65-F5344CB8AC3E}">
        <p14:creationId xmlns:p14="http://schemas.microsoft.com/office/powerpoint/2010/main" val="417968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まず、こちらお手元にお配りしております地図をご覧いただけますか。こちらがアクティビティの行われる大まかな位置関係となります。</a:t>
            </a:r>
            <a:endParaRPr lang="en-US" altLang="ja-JP" dirty="0" smtClean="0"/>
          </a:p>
          <a:p>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2</a:t>
            </a:fld>
            <a:endParaRPr lang="en-US" dirty="0"/>
          </a:p>
        </p:txBody>
      </p:sp>
    </p:spTree>
    <p:extLst>
      <p:ext uri="{BB962C8B-B14F-4D97-AF65-F5344CB8AC3E}">
        <p14:creationId xmlns:p14="http://schemas.microsoft.com/office/powerpoint/2010/main" val="205472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4</a:t>
            </a:r>
            <a:r>
              <a:rPr lang="ja-JP" altLang="en-US" dirty="0" smtClean="0"/>
              <a:t>つ目の・・・ナバル村はトイレ休憩と絶景のキナバル山写真撮影ポイントです。ただし、雲がかかって見えない日もあります。</a:t>
            </a:r>
            <a:endParaRPr lang="en-US" altLang="ja-JP" dirty="0" smtClean="0"/>
          </a:p>
          <a:p>
            <a:r>
              <a:rPr lang="ja-JP" altLang="en-US" dirty="0" smtClean="0"/>
              <a:t>植物園ではウツボカズラ、蘭等見学することができます。トレッキングコースは約</a:t>
            </a:r>
            <a:r>
              <a:rPr lang="en-US" altLang="ja-JP" dirty="0" smtClean="0"/>
              <a:t>40</a:t>
            </a:r>
            <a:r>
              <a:rPr lang="ja-JP" altLang="en-US" dirty="0" smtClean="0"/>
              <a:t>分ほどとなり、疲れたーというほどではないのでお勧めかと思います。</a:t>
            </a:r>
            <a:endParaRPr lang="en-US" altLang="ja-JP" dirty="0" smtClean="0"/>
          </a:p>
          <a:p>
            <a:r>
              <a:rPr lang="ja-JP" altLang="en-US" dirty="0" smtClean="0"/>
              <a:t>ポーリン温泉ではまず、キャノピーウォークを体験頂きますが、つり橋までは約</a:t>
            </a:r>
            <a:r>
              <a:rPr lang="en-US" altLang="ja-JP" dirty="0" smtClean="0"/>
              <a:t>15</a:t>
            </a:r>
            <a:r>
              <a:rPr lang="ja-JP" altLang="en-US" dirty="0" smtClean="0"/>
              <a:t>分ほど急斜面を登ります。高所恐怖症の方には少しつらい長さ</a:t>
            </a:r>
            <a:r>
              <a:rPr lang="en-US" altLang="ja-JP" dirty="0" smtClean="0"/>
              <a:t>158</a:t>
            </a:r>
            <a:r>
              <a:rPr lang="ja-JP" altLang="en-US" dirty="0" smtClean="0"/>
              <a:t>ｍ、高さ</a:t>
            </a:r>
            <a:r>
              <a:rPr lang="en-US" altLang="ja-JP" dirty="0" smtClean="0"/>
              <a:t>41</a:t>
            </a:r>
            <a:r>
              <a:rPr lang="ja-JP" altLang="en-US" dirty="0" smtClean="0"/>
              <a:t>ｍの高さを渡っていただきます。その後、旧日本軍が発掘した温泉にて足湯をお楽しみ頂きます。</a:t>
            </a:r>
            <a:endParaRPr lang="en-MY" dirty="0"/>
          </a:p>
        </p:txBody>
      </p:sp>
      <p:sp>
        <p:nvSpPr>
          <p:cNvPr id="4" name="Slide Number Placeholder 3"/>
          <p:cNvSpPr>
            <a:spLocks noGrp="1"/>
          </p:cNvSpPr>
          <p:nvPr>
            <p:ph type="sldNum" sz="quarter" idx="10"/>
          </p:nvPr>
        </p:nvSpPr>
        <p:spPr/>
        <p:txBody>
          <a:bodyPr/>
          <a:lstStyle/>
          <a:p>
            <a:fld id="{58FFCA27-CE1C-4A1D-9402-19823C87C6A8}" type="slidenum">
              <a:rPr lang="en-US" smtClean="0"/>
              <a:pPr/>
              <a:t>3</a:t>
            </a:fld>
            <a:endParaRPr lang="en-US" dirty="0"/>
          </a:p>
        </p:txBody>
      </p:sp>
    </p:spTree>
    <p:extLst>
      <p:ext uri="{BB962C8B-B14F-4D97-AF65-F5344CB8AC3E}">
        <p14:creationId xmlns:p14="http://schemas.microsoft.com/office/powerpoint/2010/main" val="238640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EB8EA-E0ED-41CE-929A-FF6891FE6B3F}" type="datetimeFigureOut">
              <a:rPr lang="en-US" smtClean="0"/>
              <a:pPr/>
              <a:t>20-Jul-16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DFC1F-8248-48BD-8414-1159FDFC16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B8EA-E0ED-41CE-929A-FF6891FE6B3F}" type="datetimeFigureOut">
              <a:rPr lang="en-US" smtClean="0"/>
              <a:pPr/>
              <a:t>20-Jul-16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DFC1F-8248-48BD-8414-1159FDFC16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42998" y="-1142998"/>
            <a:ext cx="6858003" cy="9144000"/>
          </a:xfrm>
          <a:prstGeom prst="rect">
            <a:avLst/>
          </a:prstGeom>
        </p:spPr>
      </p:pic>
    </p:spTree>
    <p:extLst>
      <p:ext uri="{BB962C8B-B14F-4D97-AF65-F5344CB8AC3E}">
        <p14:creationId xmlns:p14="http://schemas.microsoft.com/office/powerpoint/2010/main" val="3289987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039" y="3244334"/>
            <a:ext cx="2989921" cy="369332"/>
          </a:xfrm>
          <a:prstGeom prst="rect">
            <a:avLst/>
          </a:prstGeom>
        </p:spPr>
        <p:txBody>
          <a:bodyPr wrap="none">
            <a:spAutoFit/>
          </a:bodyPr>
          <a:lstStyle/>
          <a:p>
            <a:pPr marL="457200" indent="-228600">
              <a:spcAft>
                <a:spcPts val="0"/>
              </a:spcAft>
            </a:pPr>
            <a:r>
              <a:rPr lang="en-MY" b="1" dirty="0">
                <a:latin typeface="Century Gothic" panose="020B0502020202020204" pitchFamily="34" charset="0"/>
                <a:ea typeface="ＭＳ 明朝" panose="02020609040205080304" pitchFamily="17" charset="-128"/>
              </a:rPr>
              <a:t>2.    KARIYA/YOSHIE MS</a:t>
            </a:r>
            <a:endParaRPr lang="en-MY" dirty="0">
              <a:effectLst/>
              <a:latin typeface="Times New Roman" panose="02020603050405020304" pitchFamily="18" charset="0"/>
              <a:ea typeface="ＭＳ 明朝" panose="02020609040205080304" pitchFamily="17"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262" y="190500"/>
            <a:ext cx="5705475" cy="6477000"/>
          </a:xfrm>
          <a:prstGeom prst="rect">
            <a:avLst/>
          </a:prstGeom>
        </p:spPr>
      </p:pic>
    </p:spTree>
    <p:extLst>
      <p:ext uri="{BB962C8B-B14F-4D97-AF65-F5344CB8AC3E}">
        <p14:creationId xmlns:p14="http://schemas.microsoft.com/office/powerpoint/2010/main" val="159993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274638"/>
            <a:ext cx="9144000" cy="639762"/>
          </a:xfrm>
          <a:solidFill>
            <a:srgbClr val="92D050"/>
          </a:solidFill>
        </p:spPr>
        <p:txBody>
          <a:bodyPr>
            <a:normAutofit fontScale="90000"/>
          </a:bodyPr>
          <a:lstStyle/>
          <a:p>
            <a:pPr algn="l"/>
            <a:r>
              <a:rPr lang="ja-JP" altLang="en-US" dirty="0" smtClean="0">
                <a:solidFill>
                  <a:schemeClr val="bg1"/>
                </a:solidFill>
              </a:rPr>
              <a:t>　</a:t>
            </a:r>
            <a:r>
              <a:rPr lang="en-US" altLang="ja-JP" sz="2000" b="1" dirty="0">
                <a:latin typeface="07ロゴたいぷゴシック7" panose="02000600000000000000" pitchFamily="50" charset="-128"/>
                <a:ea typeface="07ロゴたいぷゴシック7" panose="02000600000000000000" pitchFamily="50" charset="-128"/>
              </a:rPr>
              <a:t> </a:t>
            </a:r>
            <a:r>
              <a:rPr lang="ja-JP" altLang="en-US" sz="2400" b="1" dirty="0" smtClean="0">
                <a:latin typeface="07ロゴたいぷゴシック7" panose="02000600000000000000" pitchFamily="50" charset="-128"/>
                <a:ea typeface="07ロゴたいぷゴシック7" panose="02000600000000000000" pitchFamily="50" charset="-128"/>
              </a:rPr>
              <a:t>キ</a:t>
            </a:r>
            <a:r>
              <a:rPr lang="ja-JP" altLang="en-US" sz="2400" b="1" dirty="0">
                <a:latin typeface="07ロゴたいぷゴシック7" panose="02000600000000000000" pitchFamily="50" charset="-128"/>
                <a:ea typeface="07ロゴたいぷゴシック7" panose="02000600000000000000" pitchFamily="50" charset="-128"/>
              </a:rPr>
              <a:t>ナバル公園でトレッキング（ショートコース）</a:t>
            </a:r>
            <a:endParaRPr lang="en-US" sz="2400" b="1" dirty="0">
              <a:latin typeface="07ロゴたいぷゴシック7" panose="02000600000000000000" pitchFamily="50" charset="-128"/>
              <a:ea typeface="07ロゴたいぷゴシック7" panose="02000600000000000000" pitchFamily="50" charset="-128"/>
            </a:endParaRPr>
          </a:p>
        </p:txBody>
      </p:sp>
      <p:cxnSp>
        <p:nvCxnSpPr>
          <p:cNvPr id="26" name="Straight Arrow Connector 25"/>
          <p:cNvCxnSpPr/>
          <p:nvPr/>
        </p:nvCxnSpPr>
        <p:spPr>
          <a:xfrm>
            <a:off x="1981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Rectangle 26"/>
          <p:cNvSpPr/>
          <p:nvPr/>
        </p:nvSpPr>
        <p:spPr>
          <a:xfrm>
            <a:off x="266700" y="1257300"/>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ホテル出発</a:t>
            </a:r>
            <a:endParaRPr lang="en-US" sz="1400" dirty="0"/>
          </a:p>
        </p:txBody>
      </p:sp>
      <p:sp>
        <p:nvSpPr>
          <p:cNvPr id="28" name="Folded Corner 27"/>
          <p:cNvSpPr/>
          <p:nvPr/>
        </p:nvSpPr>
        <p:spPr>
          <a:xfrm>
            <a:off x="423219"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07</a:t>
            </a:r>
            <a:r>
              <a:rPr lang="ja-JP" altLang="en-US" sz="1600" dirty="0" smtClean="0">
                <a:solidFill>
                  <a:schemeClr val="tx1"/>
                </a:solidFill>
              </a:rPr>
              <a:t>：</a:t>
            </a:r>
            <a:r>
              <a:rPr lang="en-US" altLang="ja-JP" sz="1600" dirty="0" smtClean="0">
                <a:solidFill>
                  <a:schemeClr val="tx1"/>
                </a:solidFill>
              </a:rPr>
              <a:t>30</a:t>
            </a:r>
            <a:endParaRPr lang="en-US" sz="1600" dirty="0">
              <a:solidFill>
                <a:schemeClr val="tx1"/>
              </a:solidFill>
            </a:endParaRPr>
          </a:p>
        </p:txBody>
      </p:sp>
      <p:sp>
        <p:nvSpPr>
          <p:cNvPr id="30" name="Rectangle 29"/>
          <p:cNvSpPr/>
          <p:nvPr/>
        </p:nvSpPr>
        <p:spPr>
          <a:xfrm>
            <a:off x="2588781" y="1250463"/>
            <a:ext cx="1600200" cy="6858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t>ナバル村にて</a:t>
            </a:r>
            <a:endParaRPr lang="en-US" altLang="ja-JP" sz="1400" dirty="0" smtClean="0"/>
          </a:p>
          <a:p>
            <a:pPr algn="ctr"/>
            <a:r>
              <a:rPr lang="ja-JP" altLang="en-US" sz="1400" dirty="0" smtClean="0"/>
              <a:t>写真撮影</a:t>
            </a:r>
            <a:endParaRPr lang="en-US" sz="1400" dirty="0"/>
          </a:p>
        </p:txBody>
      </p:sp>
      <p:sp>
        <p:nvSpPr>
          <p:cNvPr id="31" name="Folded Corner 30"/>
          <p:cNvSpPr/>
          <p:nvPr/>
        </p:nvSpPr>
        <p:spPr>
          <a:xfrm>
            <a:off x="2745300" y="990600"/>
            <a:ext cx="1295400"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09</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32" name="Straight Arrow Connector 31"/>
          <p:cNvCxnSpPr/>
          <p:nvPr/>
        </p:nvCxnSpPr>
        <p:spPr>
          <a:xfrm>
            <a:off x="4239082"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4910862" y="1250463"/>
            <a:ext cx="1497901" cy="69263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キナバル公園</a:t>
            </a:r>
            <a:endParaRPr lang="en-US" altLang="ja-JP" sz="1400" dirty="0" smtClean="0">
              <a:solidFill>
                <a:schemeClr val="tx1"/>
              </a:solidFill>
            </a:endParaRPr>
          </a:p>
          <a:p>
            <a:pPr algn="ctr"/>
            <a:r>
              <a:rPr lang="ja-JP" altLang="en-US" sz="1400" dirty="0" smtClean="0">
                <a:solidFill>
                  <a:schemeClr val="tx1"/>
                </a:solidFill>
              </a:rPr>
              <a:t>到着</a:t>
            </a:r>
            <a:endParaRPr lang="en-US" sz="1400" dirty="0">
              <a:solidFill>
                <a:schemeClr val="tx1"/>
              </a:solidFill>
            </a:endParaRPr>
          </a:p>
        </p:txBody>
      </p:sp>
      <p:sp>
        <p:nvSpPr>
          <p:cNvPr id="34" name="Folded Corner 33"/>
          <p:cNvSpPr/>
          <p:nvPr/>
        </p:nvSpPr>
        <p:spPr>
          <a:xfrm>
            <a:off x="5067381" y="990600"/>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10</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35" name="Straight Arrow Connector 34"/>
          <p:cNvCxnSpPr/>
          <p:nvPr/>
        </p:nvCxnSpPr>
        <p:spPr>
          <a:xfrm>
            <a:off x="6553200" y="1617952"/>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Rectangle 35"/>
          <p:cNvSpPr/>
          <p:nvPr/>
        </p:nvSpPr>
        <p:spPr>
          <a:xfrm>
            <a:off x="2693099" y="4129126"/>
            <a:ext cx="1497901"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ポーリン温泉到着後、キャノピーウォークと足湯</a:t>
            </a:r>
            <a:endParaRPr lang="en-US" sz="1400" dirty="0">
              <a:solidFill>
                <a:schemeClr val="tx1"/>
              </a:solidFill>
            </a:endParaRPr>
          </a:p>
        </p:txBody>
      </p:sp>
      <p:sp>
        <p:nvSpPr>
          <p:cNvPr id="37" name="Folded Corner 36"/>
          <p:cNvSpPr/>
          <p:nvPr/>
        </p:nvSpPr>
        <p:spPr>
          <a:xfrm>
            <a:off x="2849618" y="3869264"/>
            <a:ext cx="1212587"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13</a:t>
            </a:r>
            <a:r>
              <a:rPr lang="ja-JP" altLang="en-US" sz="1600" dirty="0" smtClean="0">
                <a:solidFill>
                  <a:schemeClr val="tx1"/>
                </a:solidFill>
              </a:rPr>
              <a:t>：</a:t>
            </a:r>
            <a:r>
              <a:rPr lang="en-US" altLang="ja-JP" sz="1600" dirty="0" smtClean="0">
                <a:solidFill>
                  <a:schemeClr val="tx1"/>
                </a:solidFill>
              </a:rPr>
              <a:t>45</a:t>
            </a:r>
            <a:endParaRPr lang="en-US" sz="1600" dirty="0">
              <a:solidFill>
                <a:schemeClr val="tx1"/>
              </a:solidFill>
            </a:endParaRPr>
          </a:p>
        </p:txBody>
      </p:sp>
      <p:sp>
        <p:nvSpPr>
          <p:cNvPr id="39" name="Rectangle 38"/>
          <p:cNvSpPr/>
          <p:nvPr/>
        </p:nvSpPr>
        <p:spPr>
          <a:xfrm>
            <a:off x="271158" y="4126163"/>
            <a:ext cx="1584166" cy="944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ポーリン温泉出発</a:t>
            </a:r>
            <a:endParaRPr lang="en-US" sz="1400" dirty="0">
              <a:solidFill>
                <a:schemeClr val="tx1"/>
              </a:solidFill>
            </a:endParaRPr>
          </a:p>
        </p:txBody>
      </p:sp>
      <p:sp>
        <p:nvSpPr>
          <p:cNvPr id="40" name="Folded Corner 39"/>
          <p:cNvSpPr/>
          <p:nvPr/>
        </p:nvSpPr>
        <p:spPr>
          <a:xfrm>
            <a:off x="382403" y="3810000"/>
            <a:ext cx="128242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15</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sp>
        <p:nvSpPr>
          <p:cNvPr id="43" name="Rectangle 42"/>
          <p:cNvSpPr/>
          <p:nvPr/>
        </p:nvSpPr>
        <p:spPr>
          <a:xfrm>
            <a:off x="7239000" y="1250462"/>
            <a:ext cx="1460637" cy="70598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植物園見学</a:t>
            </a:r>
            <a:endParaRPr lang="en-US" sz="1400" dirty="0">
              <a:solidFill>
                <a:schemeClr val="tx1"/>
              </a:solidFill>
            </a:endParaRPr>
          </a:p>
        </p:txBody>
      </p:sp>
      <p:sp>
        <p:nvSpPr>
          <p:cNvPr id="44" name="Folded Corner 43"/>
          <p:cNvSpPr/>
          <p:nvPr/>
        </p:nvSpPr>
        <p:spPr>
          <a:xfrm>
            <a:off x="7395519" y="994021"/>
            <a:ext cx="1182421" cy="371323"/>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10</a:t>
            </a:r>
            <a:r>
              <a:rPr lang="ja-JP" altLang="en-US" sz="1600" dirty="0" smtClean="0">
                <a:solidFill>
                  <a:schemeClr val="tx1"/>
                </a:solidFill>
              </a:rPr>
              <a:t>：</a:t>
            </a:r>
            <a:r>
              <a:rPr lang="en-US" altLang="ja-JP" sz="1600" dirty="0" smtClean="0">
                <a:solidFill>
                  <a:schemeClr val="tx1"/>
                </a:solidFill>
              </a:rPr>
              <a:t>10</a:t>
            </a:r>
            <a:endParaRPr lang="en-US" sz="1600" dirty="0">
              <a:solidFill>
                <a:schemeClr val="tx1"/>
              </a:solidFill>
            </a:endParaRPr>
          </a:p>
        </p:txBody>
      </p:sp>
      <p:sp>
        <p:nvSpPr>
          <p:cNvPr id="55" name="Rectangle 54"/>
          <p:cNvSpPr/>
          <p:nvPr/>
        </p:nvSpPr>
        <p:spPr>
          <a:xfrm>
            <a:off x="266700" y="2657857"/>
            <a:ext cx="1600200" cy="6187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smtClean="0">
                <a:solidFill>
                  <a:schemeClr val="tx1"/>
                </a:solidFill>
              </a:rPr>
              <a:t>ホテル到着</a:t>
            </a:r>
            <a:endParaRPr lang="en-US" sz="1400" dirty="0">
              <a:solidFill>
                <a:schemeClr val="tx1"/>
              </a:solidFill>
            </a:endParaRPr>
          </a:p>
        </p:txBody>
      </p:sp>
      <p:sp>
        <p:nvSpPr>
          <p:cNvPr id="56" name="Folded Corner 55"/>
          <p:cNvSpPr/>
          <p:nvPr/>
        </p:nvSpPr>
        <p:spPr>
          <a:xfrm>
            <a:off x="423219" y="2397995"/>
            <a:ext cx="1295401" cy="381000"/>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18</a:t>
            </a:r>
            <a:r>
              <a:rPr lang="ja-JP" altLang="en-US" sz="1600" dirty="0" smtClean="0">
                <a:solidFill>
                  <a:schemeClr val="tx1"/>
                </a:solidFill>
              </a:rPr>
              <a:t>：</a:t>
            </a:r>
            <a:r>
              <a:rPr lang="en-US" altLang="ja-JP" sz="1600" dirty="0" smtClean="0">
                <a:solidFill>
                  <a:schemeClr val="tx1"/>
                </a:solidFill>
              </a:rPr>
              <a:t>0</a:t>
            </a:r>
            <a:r>
              <a:rPr lang="en-US" altLang="ja-JP" sz="1600" dirty="0">
                <a:solidFill>
                  <a:schemeClr val="tx1"/>
                </a:solidFill>
              </a:rPr>
              <a:t>0</a:t>
            </a:r>
            <a:endParaRPr lang="en-US" sz="1600" dirty="0">
              <a:solidFill>
                <a:schemeClr val="tx1"/>
              </a:solidFill>
            </a:endParaRPr>
          </a:p>
        </p:txBody>
      </p:sp>
      <p:cxnSp>
        <p:nvCxnSpPr>
          <p:cNvPr id="2064" name="Straight Arrow Connector 2063"/>
          <p:cNvCxnSpPr/>
          <p:nvPr/>
        </p:nvCxnSpPr>
        <p:spPr>
          <a:xfrm flipV="1">
            <a:off x="1066800" y="3352802"/>
            <a:ext cx="0" cy="36250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1" name="Rectangle 40"/>
          <p:cNvSpPr/>
          <p:nvPr/>
        </p:nvSpPr>
        <p:spPr>
          <a:xfrm>
            <a:off x="7239714" y="4113495"/>
            <a:ext cx="1463536" cy="97605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dirty="0" smtClean="0"/>
          </a:p>
          <a:p>
            <a:pPr algn="ctr"/>
            <a:r>
              <a:rPr lang="ja-JP" altLang="en-US" sz="1400" dirty="0">
                <a:solidFill>
                  <a:schemeClr val="tx1"/>
                </a:solidFill>
              </a:rPr>
              <a:t>ショー</a:t>
            </a:r>
            <a:r>
              <a:rPr lang="ja-JP" altLang="en-US" sz="1400" dirty="0" smtClean="0">
                <a:solidFill>
                  <a:schemeClr val="tx1"/>
                </a:solidFill>
              </a:rPr>
              <a:t>ト</a:t>
            </a:r>
            <a:r>
              <a:rPr lang="ja-JP" altLang="en-US" sz="1400" dirty="0">
                <a:solidFill>
                  <a:schemeClr val="tx1"/>
                </a:solidFill>
              </a:rPr>
              <a:t>コー</a:t>
            </a:r>
            <a:r>
              <a:rPr lang="ja-JP" altLang="en-US" sz="1400" dirty="0" smtClean="0">
                <a:solidFill>
                  <a:schemeClr val="tx1"/>
                </a:solidFill>
              </a:rPr>
              <a:t>ス</a:t>
            </a:r>
            <a:endParaRPr lang="en-US" altLang="ja-JP" sz="1400" dirty="0" smtClean="0">
              <a:solidFill>
                <a:schemeClr val="tx1"/>
              </a:solidFill>
            </a:endParaRPr>
          </a:p>
          <a:p>
            <a:pPr algn="ctr"/>
            <a:r>
              <a:rPr lang="ja-JP" altLang="en-US" sz="1400" dirty="0" smtClean="0">
                <a:solidFill>
                  <a:schemeClr val="tx1"/>
                </a:solidFill>
              </a:rPr>
              <a:t>ト</a:t>
            </a:r>
            <a:r>
              <a:rPr lang="ja-JP" altLang="en-US" sz="1400" dirty="0">
                <a:solidFill>
                  <a:schemeClr val="tx1"/>
                </a:solidFill>
              </a:rPr>
              <a:t>レッキ</a:t>
            </a:r>
            <a:r>
              <a:rPr lang="ja-JP" altLang="en-US" sz="1400" dirty="0" smtClean="0">
                <a:solidFill>
                  <a:schemeClr val="tx1"/>
                </a:solidFill>
              </a:rPr>
              <a:t>ング</a:t>
            </a:r>
            <a:endParaRPr lang="en-US" sz="1400" dirty="0">
              <a:solidFill>
                <a:schemeClr val="tx1"/>
              </a:solidFill>
            </a:endParaRPr>
          </a:p>
        </p:txBody>
      </p:sp>
      <p:sp>
        <p:nvSpPr>
          <p:cNvPr id="42" name="Folded Corner 41"/>
          <p:cNvSpPr/>
          <p:nvPr/>
        </p:nvSpPr>
        <p:spPr>
          <a:xfrm>
            <a:off x="7396233" y="3872288"/>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10</a:t>
            </a:r>
            <a:r>
              <a:rPr lang="ja-JP" altLang="en-US" sz="1600" dirty="0" smtClean="0">
                <a:solidFill>
                  <a:schemeClr val="tx1"/>
                </a:solidFill>
              </a:rPr>
              <a:t>：</a:t>
            </a:r>
            <a:r>
              <a:rPr lang="en-US" altLang="ja-JP" sz="1600" dirty="0" smtClean="0">
                <a:solidFill>
                  <a:schemeClr val="tx1"/>
                </a:solidFill>
              </a:rPr>
              <a:t>50</a:t>
            </a:r>
            <a:endParaRPr lang="en-US" sz="1600" dirty="0">
              <a:solidFill>
                <a:schemeClr val="tx1"/>
              </a:solidFill>
            </a:endParaRPr>
          </a:p>
        </p:txBody>
      </p:sp>
      <p:cxnSp>
        <p:nvCxnSpPr>
          <p:cNvPr id="5" name="Straight Arrow Connector 4"/>
          <p:cNvCxnSpPr/>
          <p:nvPr/>
        </p:nvCxnSpPr>
        <p:spPr>
          <a:xfrm>
            <a:off x="8915400" y="3770785"/>
            <a:ext cx="0" cy="72501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flipH="1">
            <a:off x="6553200" y="4601525"/>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5" name="Rectangle 44"/>
          <p:cNvSpPr/>
          <p:nvPr/>
        </p:nvSpPr>
        <p:spPr>
          <a:xfrm>
            <a:off x="4977549" y="4113495"/>
            <a:ext cx="1463536" cy="97605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rPr>
              <a:t>キナバル公園出発、レストランにて昼食</a:t>
            </a:r>
            <a:endParaRPr lang="en-US" sz="1400" dirty="0">
              <a:solidFill>
                <a:schemeClr val="tx1"/>
              </a:solidFill>
            </a:endParaRPr>
          </a:p>
        </p:txBody>
      </p:sp>
      <p:sp>
        <p:nvSpPr>
          <p:cNvPr id="46" name="Folded Corner 45"/>
          <p:cNvSpPr/>
          <p:nvPr/>
        </p:nvSpPr>
        <p:spPr>
          <a:xfrm>
            <a:off x="5134068" y="3872288"/>
            <a:ext cx="1184768" cy="393607"/>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12</a:t>
            </a:r>
            <a:r>
              <a:rPr lang="ja-JP" altLang="en-US" sz="1600" dirty="0" smtClean="0">
                <a:solidFill>
                  <a:schemeClr val="tx1"/>
                </a:solidFill>
              </a:rPr>
              <a:t>：</a:t>
            </a:r>
            <a:r>
              <a:rPr lang="en-US" altLang="ja-JP" sz="1600" dirty="0" smtClean="0">
                <a:solidFill>
                  <a:schemeClr val="tx1"/>
                </a:solidFill>
              </a:rPr>
              <a:t>00</a:t>
            </a:r>
            <a:endParaRPr lang="en-US" sz="1600" dirty="0">
              <a:solidFill>
                <a:schemeClr val="tx1"/>
              </a:solidFill>
            </a:endParaRPr>
          </a:p>
        </p:txBody>
      </p:sp>
      <p:cxnSp>
        <p:nvCxnSpPr>
          <p:cNvPr id="47" name="Straight Arrow Connector 46"/>
          <p:cNvCxnSpPr/>
          <p:nvPr/>
        </p:nvCxnSpPr>
        <p:spPr>
          <a:xfrm flipH="1">
            <a:off x="4315282" y="4604155"/>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flipH="1">
            <a:off x="2057400" y="4601525"/>
            <a:ext cx="45720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9649" y="2057400"/>
            <a:ext cx="2001951" cy="1713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5181585"/>
            <a:ext cx="2277551" cy="1662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6000" y="2059065"/>
            <a:ext cx="2109315" cy="17117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8" name="TextBox 37"/>
          <p:cNvSpPr txBox="1"/>
          <p:nvPr/>
        </p:nvSpPr>
        <p:spPr>
          <a:xfrm>
            <a:off x="0" y="5627958"/>
            <a:ext cx="1334895" cy="738664"/>
          </a:xfrm>
          <a:prstGeom prst="rect">
            <a:avLst/>
          </a:prstGeom>
          <a:noFill/>
        </p:spPr>
        <p:txBody>
          <a:bodyPr wrap="square" rtlCol="0">
            <a:spAutoFit/>
          </a:bodyPr>
          <a:lstStyle/>
          <a:p>
            <a:r>
              <a:rPr lang="ja-JP" altLang="en-US" sz="1400" dirty="0" smtClean="0">
                <a:latin typeface="07ロゴたいぷゴシック7" panose="02000600000000000000" pitchFamily="50" charset="-128"/>
                <a:ea typeface="07ロゴたいぷゴシック7" panose="02000600000000000000" pitchFamily="50" charset="-128"/>
              </a:rPr>
              <a:t>■人数が多い場合は時間差で訪問可能。</a:t>
            </a:r>
            <a:endParaRPr lang="en-MY" sz="1400" dirty="0">
              <a:latin typeface="07ロゴたいぷゴシック7" panose="02000600000000000000" pitchFamily="50" charset="-128"/>
              <a:ea typeface="07ロゴたいぷゴシック7" panose="02000600000000000000" pitchFamily="50" charset="-128"/>
            </a:endParaRPr>
          </a:p>
        </p:txBody>
      </p:sp>
      <p:sp>
        <p:nvSpPr>
          <p:cNvPr id="49" name="Cloud 48"/>
          <p:cNvSpPr/>
          <p:nvPr/>
        </p:nvSpPr>
        <p:spPr>
          <a:xfrm>
            <a:off x="7239000" y="5311958"/>
            <a:ext cx="1828800" cy="1469842"/>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00" dirty="0" smtClean="0">
                <a:latin typeface="07ロゴたいぷゴシック7" panose="02000600000000000000" pitchFamily="50" charset="-128"/>
                <a:ea typeface="07ロゴたいぷゴシック7" panose="02000600000000000000" pitchFamily="50" charset="-128"/>
              </a:rPr>
              <a:t>ポーリン温泉近くでラフレシアが開花していれば、現地払いにて見学可能。</a:t>
            </a:r>
            <a:endParaRPr lang="en-MY" sz="1300" dirty="0">
              <a:latin typeface="07ロゴたいぷゴシック7" panose="02000600000000000000" pitchFamily="50" charset="-128"/>
              <a:ea typeface="07ロゴたいぷゴシック7" panose="02000600000000000000" pitchFamily="50" charset="-128"/>
            </a:endParaRPr>
          </a:p>
        </p:txBody>
      </p:sp>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50869" y="5181584"/>
            <a:ext cx="2025731" cy="16314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72000" y="2059066"/>
            <a:ext cx="2307389" cy="17292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664200" y="5348324"/>
            <a:ext cx="1574800" cy="14235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2447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4530</TotalTime>
  <Words>679</Words>
  <Application>Microsoft Office PowerPoint</Application>
  <PresentationFormat>On-screen Show (4:3)</PresentationFormat>
  <Paragraphs>42</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　 キナバル公園でトレッキング（ショートコース）</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ベトナム修学旅行</dc:title>
  <dc:creator>Sky123.Org</dc:creator>
  <cp:lastModifiedBy>Miho_Tanaka</cp:lastModifiedBy>
  <cp:revision>469</cp:revision>
  <cp:lastPrinted>2016-04-29T02:14:20Z</cp:lastPrinted>
  <dcterms:created xsi:type="dcterms:W3CDTF">2015-08-05T08:28:51Z</dcterms:created>
  <dcterms:modified xsi:type="dcterms:W3CDTF">2016-07-19T23:47:36Z</dcterms:modified>
</cp:coreProperties>
</file>