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handoutMasterIdLst>
    <p:handoutMasterId r:id="rId6"/>
  </p:handoutMasterIdLst>
  <p:sldIdLst>
    <p:sldId id="294" r:id="rId2"/>
    <p:sldId id="295" r:id="rId3"/>
    <p:sldId id="268" r:id="rId4"/>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31">
          <p15:clr>
            <a:srgbClr val="A4A3A4"/>
          </p15:clr>
        </p15:guide>
        <p15:guide id="4"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99FF33"/>
    <a:srgbClr val="99FF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7596" autoAdjust="0"/>
  </p:normalViewPr>
  <p:slideViewPr>
    <p:cSldViewPr>
      <p:cViewPr>
        <p:scale>
          <a:sx n="68" d="100"/>
          <a:sy n="68" d="100"/>
        </p:scale>
        <p:origin x="-8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38" y="-108"/>
      </p:cViewPr>
      <p:guideLst>
        <p:guide orient="horz" pos="2880"/>
        <p:guide orient="horz" pos="3131"/>
        <p:guide pos="2160"/>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DB182DB0-CEB0-4A9D-BF5E-078334A44DE4}" type="datetimeFigureOut">
              <a:rPr lang="en-US" smtClean="0"/>
              <a:pPr/>
              <a:t>20-Jul-16</a:t>
            </a:fld>
            <a:endParaRPr lang="en-US"/>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60742922-773E-4EFC-9CD2-F353F24ACD6F}" type="slidenum">
              <a:rPr lang="en-US" smtClean="0"/>
              <a:pPr/>
              <a:t>‹#›</a:t>
            </a:fld>
            <a:endParaRPr lang="en-US"/>
          </a:p>
        </p:txBody>
      </p:sp>
    </p:spTree>
    <p:extLst>
      <p:ext uri="{BB962C8B-B14F-4D97-AF65-F5344CB8AC3E}">
        <p14:creationId xmlns:p14="http://schemas.microsoft.com/office/powerpoint/2010/main" val="1588913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B9A3B6D-4CAC-4EBE-B545-9CEBA148F1F6}" type="datetimeFigureOut">
              <a:rPr lang="en-US" smtClean="0"/>
              <a:pPr/>
              <a:t>20-Jul-16</a:t>
            </a:fld>
            <a:endParaRPr lang="en-US"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FFCA27-CE1C-4A1D-9402-19823C87C6A8}" type="slidenum">
              <a:rPr lang="en-US" smtClean="0"/>
              <a:pPr/>
              <a:t>‹#›</a:t>
            </a:fld>
            <a:endParaRPr lang="en-US" dirty="0"/>
          </a:p>
        </p:txBody>
      </p:sp>
    </p:spTree>
    <p:extLst>
      <p:ext uri="{BB962C8B-B14F-4D97-AF65-F5344CB8AC3E}">
        <p14:creationId xmlns:p14="http://schemas.microsoft.com/office/powerpoint/2010/main" val="2760778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まず、こちらはサバ州全体の地図となります。</a:t>
            </a:r>
            <a:endParaRPr lang="en-US" altLang="ja-JP" dirty="0" smtClean="0"/>
          </a:p>
          <a:p>
            <a:r>
              <a:rPr lang="ja-JP" altLang="en-US" dirty="0" smtClean="0"/>
              <a:t>真ん中上部分にキナバル山、その左手にコタキナバル市内、右側が東海岸となり、有名なセピロックオランウータンセンターのあるサンダカンや、ダイビングで有名なシパダン島もこちらにございます。また、野生動物が多く見れる場所・ラハダトのタビンやダナンバレーもこちら東海岸にございます。ただ、残念ながら東海岸は現在外務省の危険度情報が発令されている地域でもございます。</a:t>
            </a:r>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1</a:t>
            </a:fld>
            <a:endParaRPr lang="en-US" dirty="0"/>
          </a:p>
        </p:txBody>
      </p:sp>
    </p:spTree>
    <p:extLst>
      <p:ext uri="{BB962C8B-B14F-4D97-AF65-F5344CB8AC3E}">
        <p14:creationId xmlns:p14="http://schemas.microsoft.com/office/powerpoint/2010/main" val="417968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まず、こちらお手元にお配りしております地図をご覧いただけますか。こちらがアクティビティの行われる大まかな位置関係となります。</a:t>
            </a:r>
            <a:endParaRPr lang="en-US" altLang="ja-JP" dirty="0" smtClean="0"/>
          </a:p>
          <a:p>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2</a:t>
            </a:fld>
            <a:endParaRPr lang="en-US" dirty="0"/>
          </a:p>
        </p:txBody>
      </p:sp>
    </p:spTree>
    <p:extLst>
      <p:ext uri="{BB962C8B-B14F-4D97-AF65-F5344CB8AC3E}">
        <p14:creationId xmlns:p14="http://schemas.microsoft.com/office/powerpoint/2010/main" val="205472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ドクターロサは通常ロッカウイ動物園内の動物の体調管理をしている獣医さんで、彼女からロッカウイにいる動物等の話を動物園内の会議室にてお聞きいただきます。約</a:t>
            </a:r>
            <a:r>
              <a:rPr lang="en-US" altLang="ja-JP" dirty="0" smtClean="0"/>
              <a:t>1</a:t>
            </a:r>
            <a:r>
              <a:rPr lang="ja-JP" altLang="en-US" dirty="0" smtClean="0"/>
              <a:t>時間程度で英語での講和となりますが、通訳はそのつどガイドが行います。講和終了後は、個人もしくはグループに分かれて動物園内のピグミーゾウや、テングザル、オランウータン、マレーグマ等見学できます。</a:t>
            </a:r>
            <a:r>
              <a:rPr lang="en-US" altLang="ja-JP" dirty="0" smtClean="0"/>
              <a:t>11</a:t>
            </a:r>
            <a:r>
              <a:rPr lang="ja-JP" altLang="en-US" dirty="0" smtClean="0"/>
              <a:t>：</a:t>
            </a:r>
            <a:r>
              <a:rPr lang="en-US" altLang="ja-JP" dirty="0" smtClean="0"/>
              <a:t>15</a:t>
            </a:r>
            <a:r>
              <a:rPr lang="ja-JP" altLang="en-US" dirty="0" smtClean="0"/>
              <a:t>分からアニマルショーが始まりますのでそれまでに再集合し、ヘビやオウムなどのショーを見学します。写真にはありますが、オランウータンのショーは現在かわいそうということで取りやめになっております。</a:t>
            </a:r>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3</a:t>
            </a:fld>
            <a:endParaRPr lang="en-US" dirty="0"/>
          </a:p>
        </p:txBody>
      </p:sp>
    </p:spTree>
    <p:extLst>
      <p:ext uri="{BB962C8B-B14F-4D97-AF65-F5344CB8AC3E}">
        <p14:creationId xmlns:p14="http://schemas.microsoft.com/office/powerpoint/2010/main" val="4242096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DFC1F-8248-48BD-8414-1159FDFC16B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1142998" y="-1142998"/>
            <a:ext cx="6858003" cy="9144000"/>
          </a:xfrm>
          <a:prstGeom prst="rect">
            <a:avLst/>
          </a:prstGeom>
        </p:spPr>
      </p:pic>
    </p:spTree>
    <p:extLst>
      <p:ext uri="{BB962C8B-B14F-4D97-AF65-F5344CB8AC3E}">
        <p14:creationId xmlns:p14="http://schemas.microsoft.com/office/powerpoint/2010/main" val="3289987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7039" y="3244334"/>
            <a:ext cx="2989921" cy="369332"/>
          </a:xfrm>
          <a:prstGeom prst="rect">
            <a:avLst/>
          </a:prstGeom>
        </p:spPr>
        <p:txBody>
          <a:bodyPr wrap="none">
            <a:spAutoFit/>
          </a:bodyPr>
          <a:lstStyle/>
          <a:p>
            <a:pPr marL="457200" indent="-228600">
              <a:spcAft>
                <a:spcPts val="0"/>
              </a:spcAft>
            </a:pPr>
            <a:r>
              <a:rPr lang="en-MY" b="1" dirty="0">
                <a:latin typeface="Century Gothic" panose="020B0502020202020204" pitchFamily="34" charset="0"/>
                <a:ea typeface="ＭＳ 明朝" panose="02020609040205080304" pitchFamily="17" charset="-128"/>
              </a:rPr>
              <a:t>2.    KARIYA/YOSHIE MS</a:t>
            </a:r>
            <a:endParaRPr lang="en-MY" dirty="0">
              <a:effectLst/>
              <a:latin typeface="Times New Roman" panose="02020603050405020304" pitchFamily="18" charset="0"/>
              <a:ea typeface="ＭＳ 明朝" panose="02020609040205080304" pitchFamily="17" charset="-128"/>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9262" y="190500"/>
            <a:ext cx="5705475" cy="6477000"/>
          </a:xfrm>
          <a:prstGeom prst="rect">
            <a:avLst/>
          </a:prstGeom>
        </p:spPr>
      </p:pic>
    </p:spTree>
    <p:extLst>
      <p:ext uri="{BB962C8B-B14F-4D97-AF65-F5344CB8AC3E}">
        <p14:creationId xmlns:p14="http://schemas.microsoft.com/office/powerpoint/2010/main" val="1599934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74638"/>
            <a:ext cx="9144000" cy="639762"/>
          </a:xfrm>
          <a:solidFill>
            <a:srgbClr val="92D050"/>
          </a:solidFill>
        </p:spPr>
        <p:txBody>
          <a:bodyPr>
            <a:normAutofit fontScale="90000"/>
          </a:bodyPr>
          <a:lstStyle/>
          <a:p>
            <a:pPr algn="l"/>
            <a:r>
              <a:rPr lang="ja-JP" altLang="en-US" dirty="0" smtClean="0">
                <a:solidFill>
                  <a:schemeClr val="bg1"/>
                </a:solidFill>
              </a:rPr>
              <a:t>　</a:t>
            </a:r>
            <a:r>
              <a:rPr lang="en-US" altLang="ja-JP" sz="2600" b="1" dirty="0">
                <a:latin typeface="07ロゴたいぷゴシック7" panose="02000600000000000000" pitchFamily="50" charset="-128"/>
                <a:ea typeface="07ロゴたいぷゴシック7" panose="02000600000000000000" pitchFamily="50" charset="-128"/>
              </a:rPr>
              <a:t>1.</a:t>
            </a:r>
            <a:r>
              <a:rPr lang="ja-JP" altLang="en-US" sz="2600" b="1" dirty="0">
                <a:latin typeface="07ロゴたいぷゴシック7" panose="02000600000000000000" pitchFamily="50" charset="-128"/>
                <a:ea typeface="07ロゴたいぷゴシック7" panose="02000600000000000000" pitchFamily="50" charset="-128"/>
              </a:rPr>
              <a:t>　ロッカウイ動物園でドクターロサから動物に関しての講和</a:t>
            </a:r>
            <a:endParaRPr lang="en-US" sz="2600" b="1" dirty="0">
              <a:latin typeface="07ロゴたいぷゴシック7" panose="02000600000000000000" pitchFamily="50" charset="-128"/>
              <a:ea typeface="07ロゴたいぷゴシック7" panose="02000600000000000000" pitchFamily="50" charset="-128"/>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8342" y="2483805"/>
            <a:ext cx="2049458" cy="16262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34528" y="4280834"/>
            <a:ext cx="2033272" cy="143420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97790" y="4900889"/>
            <a:ext cx="1964810" cy="18103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cxnSp>
        <p:nvCxnSpPr>
          <p:cNvPr id="26" name="Straight Arrow Connector 25"/>
          <p:cNvCxnSpPr/>
          <p:nvPr/>
        </p:nvCxnSpPr>
        <p:spPr>
          <a:xfrm>
            <a:off x="1981200"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Rectangle 26"/>
          <p:cNvSpPr/>
          <p:nvPr/>
        </p:nvSpPr>
        <p:spPr>
          <a:xfrm>
            <a:off x="266700" y="1257300"/>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ホテル出発</a:t>
            </a:r>
            <a:endParaRPr lang="en-US" sz="1400" dirty="0"/>
          </a:p>
        </p:txBody>
      </p:sp>
      <p:sp>
        <p:nvSpPr>
          <p:cNvPr id="28" name="Folded Corner 27"/>
          <p:cNvSpPr/>
          <p:nvPr/>
        </p:nvSpPr>
        <p:spPr>
          <a:xfrm>
            <a:off x="423219"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09</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sp>
        <p:nvSpPr>
          <p:cNvPr id="30" name="Rectangle 29"/>
          <p:cNvSpPr/>
          <p:nvPr/>
        </p:nvSpPr>
        <p:spPr>
          <a:xfrm>
            <a:off x="2588781" y="1250463"/>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ロッカウイ動物園到着</a:t>
            </a:r>
            <a:endParaRPr lang="en-US" sz="1400" dirty="0"/>
          </a:p>
        </p:txBody>
      </p:sp>
      <p:sp>
        <p:nvSpPr>
          <p:cNvPr id="31" name="Folded Corner 30"/>
          <p:cNvSpPr/>
          <p:nvPr/>
        </p:nvSpPr>
        <p:spPr>
          <a:xfrm>
            <a:off x="2745300"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09</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cxnSp>
        <p:nvCxnSpPr>
          <p:cNvPr id="32" name="Straight Arrow Connector 31"/>
          <p:cNvCxnSpPr/>
          <p:nvPr/>
        </p:nvCxnSpPr>
        <p:spPr>
          <a:xfrm>
            <a:off x="4239082"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Rectangle 32"/>
          <p:cNvSpPr/>
          <p:nvPr/>
        </p:nvSpPr>
        <p:spPr>
          <a:xfrm>
            <a:off x="4910862" y="1250462"/>
            <a:ext cx="1497901" cy="137732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a:solidFill>
                  <a:schemeClr val="tx1"/>
                </a:solidFill>
              </a:rPr>
              <a:t>ドクターロサからの動物の生態系に関しての講</a:t>
            </a:r>
            <a:r>
              <a:rPr lang="ja-JP" altLang="en-US" sz="1400" dirty="0" smtClean="0">
                <a:solidFill>
                  <a:schemeClr val="tx1"/>
                </a:solidFill>
              </a:rPr>
              <a:t>和（最大約</a:t>
            </a:r>
            <a:r>
              <a:rPr lang="en-US" altLang="ja-JP" sz="1400" dirty="0" smtClean="0">
                <a:solidFill>
                  <a:schemeClr val="tx1"/>
                </a:solidFill>
              </a:rPr>
              <a:t>60</a:t>
            </a:r>
            <a:r>
              <a:rPr lang="ja-JP" altLang="en-US" sz="1400" dirty="0" smtClean="0">
                <a:solidFill>
                  <a:schemeClr val="tx1"/>
                </a:solidFill>
              </a:rPr>
              <a:t>名様）</a:t>
            </a:r>
            <a:endParaRPr lang="en-US" sz="1400" dirty="0">
              <a:solidFill>
                <a:schemeClr val="tx1"/>
              </a:solidFill>
            </a:endParaRPr>
          </a:p>
        </p:txBody>
      </p:sp>
      <p:sp>
        <p:nvSpPr>
          <p:cNvPr id="34" name="Folded Corner 33"/>
          <p:cNvSpPr/>
          <p:nvPr/>
        </p:nvSpPr>
        <p:spPr>
          <a:xfrm>
            <a:off x="5067381" y="990600"/>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09</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cxnSp>
        <p:nvCxnSpPr>
          <p:cNvPr id="35" name="Straight Arrow Connector 34"/>
          <p:cNvCxnSpPr/>
          <p:nvPr/>
        </p:nvCxnSpPr>
        <p:spPr>
          <a:xfrm>
            <a:off x="6553200"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Rectangle 35"/>
          <p:cNvSpPr/>
          <p:nvPr/>
        </p:nvSpPr>
        <p:spPr>
          <a:xfrm>
            <a:off x="2672674" y="3897563"/>
            <a:ext cx="1497901" cy="944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アニマルショー</a:t>
            </a:r>
            <a:r>
              <a:rPr lang="en-US" altLang="ja-JP" sz="1400" dirty="0" smtClean="0">
                <a:solidFill>
                  <a:schemeClr val="tx1"/>
                </a:solidFill>
              </a:rPr>
              <a:t/>
            </a:r>
            <a:br>
              <a:rPr lang="en-US" altLang="ja-JP" sz="1400" dirty="0" smtClean="0">
                <a:solidFill>
                  <a:schemeClr val="tx1"/>
                </a:solidFill>
              </a:rPr>
            </a:br>
            <a:r>
              <a:rPr lang="ja-JP" altLang="en-US" sz="1400" dirty="0" smtClean="0">
                <a:solidFill>
                  <a:schemeClr val="tx1"/>
                </a:solidFill>
              </a:rPr>
              <a:t>見学</a:t>
            </a:r>
            <a:endParaRPr lang="en-US" sz="1400" dirty="0">
              <a:solidFill>
                <a:schemeClr val="tx1"/>
              </a:solidFill>
            </a:endParaRPr>
          </a:p>
        </p:txBody>
      </p:sp>
      <p:sp>
        <p:nvSpPr>
          <p:cNvPr id="37" name="Folded Corner 36"/>
          <p:cNvSpPr/>
          <p:nvPr/>
        </p:nvSpPr>
        <p:spPr>
          <a:xfrm>
            <a:off x="2829193" y="3637701"/>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11</a:t>
            </a:r>
            <a:r>
              <a:rPr lang="ja-JP" altLang="en-US" sz="1600" dirty="0" smtClean="0">
                <a:solidFill>
                  <a:schemeClr val="tx1"/>
                </a:solidFill>
              </a:rPr>
              <a:t>：</a:t>
            </a:r>
            <a:r>
              <a:rPr lang="en-US" altLang="ja-JP" sz="1600" dirty="0" smtClean="0">
                <a:solidFill>
                  <a:schemeClr val="tx1"/>
                </a:solidFill>
              </a:rPr>
              <a:t>15</a:t>
            </a:r>
            <a:endParaRPr lang="en-US" sz="1600" dirty="0">
              <a:solidFill>
                <a:schemeClr val="tx1"/>
              </a:solidFill>
            </a:endParaRPr>
          </a:p>
        </p:txBody>
      </p:sp>
      <p:cxnSp>
        <p:nvCxnSpPr>
          <p:cNvPr id="38" name="Straight Arrow Connector 37"/>
          <p:cNvCxnSpPr/>
          <p:nvPr/>
        </p:nvCxnSpPr>
        <p:spPr>
          <a:xfrm flipH="1">
            <a:off x="4212410" y="3962400"/>
            <a:ext cx="664390" cy="37873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9" name="Rectangle 38"/>
          <p:cNvSpPr/>
          <p:nvPr/>
        </p:nvSpPr>
        <p:spPr>
          <a:xfrm>
            <a:off x="282734" y="3897563"/>
            <a:ext cx="1584166" cy="944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a:solidFill>
                  <a:schemeClr val="tx1"/>
                </a:solidFill>
              </a:rPr>
              <a:t>動物</a:t>
            </a:r>
            <a:r>
              <a:rPr lang="ja-JP" altLang="en-US" sz="1400" dirty="0" smtClean="0">
                <a:solidFill>
                  <a:schemeClr val="tx1"/>
                </a:solidFill>
              </a:rPr>
              <a:t>園出発、</a:t>
            </a:r>
            <a:endParaRPr lang="en-US" altLang="ja-JP" sz="1400" dirty="0" smtClean="0">
              <a:solidFill>
                <a:schemeClr val="tx1"/>
              </a:solidFill>
            </a:endParaRPr>
          </a:p>
          <a:p>
            <a:pPr algn="ctr"/>
            <a:r>
              <a:rPr lang="ja-JP" altLang="en-US" sz="1400" dirty="0">
                <a:solidFill>
                  <a:schemeClr val="tx1"/>
                </a:solidFill>
              </a:rPr>
              <a:t>レストラ</a:t>
            </a:r>
            <a:r>
              <a:rPr lang="ja-JP" altLang="en-US" sz="1400" dirty="0" smtClean="0">
                <a:solidFill>
                  <a:schemeClr val="tx1"/>
                </a:solidFill>
              </a:rPr>
              <a:t>ンで昼食</a:t>
            </a:r>
            <a:endParaRPr lang="en-US" sz="1400" dirty="0">
              <a:solidFill>
                <a:schemeClr val="tx1"/>
              </a:solidFill>
            </a:endParaRPr>
          </a:p>
        </p:txBody>
      </p:sp>
      <p:sp>
        <p:nvSpPr>
          <p:cNvPr id="40" name="Folded Corner 39"/>
          <p:cNvSpPr/>
          <p:nvPr/>
        </p:nvSpPr>
        <p:spPr>
          <a:xfrm>
            <a:off x="393979" y="3581400"/>
            <a:ext cx="128242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12</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sp>
        <p:nvSpPr>
          <p:cNvPr id="43" name="Rectangle 42"/>
          <p:cNvSpPr/>
          <p:nvPr/>
        </p:nvSpPr>
        <p:spPr>
          <a:xfrm>
            <a:off x="7239000" y="1086228"/>
            <a:ext cx="1460637" cy="122574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a:solidFill>
                  <a:schemeClr val="tx1"/>
                </a:solidFill>
              </a:rPr>
              <a:t>動物</a:t>
            </a:r>
            <a:r>
              <a:rPr lang="ja-JP" altLang="en-US" sz="1400" dirty="0" smtClean="0">
                <a:solidFill>
                  <a:schemeClr val="tx1"/>
                </a:solidFill>
              </a:rPr>
              <a:t>園内見学</a:t>
            </a:r>
            <a:endParaRPr lang="en-US" sz="1400" dirty="0">
              <a:solidFill>
                <a:schemeClr val="tx1"/>
              </a:solidFill>
            </a:endParaRPr>
          </a:p>
        </p:txBody>
      </p:sp>
      <p:sp>
        <p:nvSpPr>
          <p:cNvPr id="44" name="Folded Corner 43"/>
          <p:cNvSpPr/>
          <p:nvPr/>
        </p:nvSpPr>
        <p:spPr>
          <a:xfrm>
            <a:off x="7395519" y="994021"/>
            <a:ext cx="1182421" cy="49429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10</a:t>
            </a:r>
            <a:r>
              <a:rPr lang="ja-JP" altLang="en-US" sz="1600" dirty="0" smtClean="0">
                <a:solidFill>
                  <a:schemeClr val="tx1"/>
                </a:solidFill>
              </a:rPr>
              <a:t>：</a:t>
            </a:r>
            <a:r>
              <a:rPr lang="en-US" altLang="ja-JP" sz="1600" dirty="0" smtClean="0">
                <a:solidFill>
                  <a:schemeClr val="tx1"/>
                </a:solidFill>
              </a:rPr>
              <a:t>15</a:t>
            </a:r>
            <a:endParaRPr lang="en-US" sz="1600" dirty="0">
              <a:solidFill>
                <a:schemeClr val="tx1"/>
              </a:solidFill>
            </a:endParaRPr>
          </a:p>
        </p:txBody>
      </p:sp>
      <p:pic>
        <p:nvPicPr>
          <p:cNvPr id="2053" name="Picture 205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70427" y="4912504"/>
            <a:ext cx="1834773" cy="17987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54" name="Picture 205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57117" y="2792080"/>
            <a:ext cx="2008401" cy="1839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5" name="Rectangle 54"/>
          <p:cNvSpPr/>
          <p:nvPr/>
        </p:nvSpPr>
        <p:spPr>
          <a:xfrm>
            <a:off x="266700" y="2506647"/>
            <a:ext cx="1600200" cy="61874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ホテル到着</a:t>
            </a:r>
            <a:endParaRPr lang="en-US" sz="1400" dirty="0">
              <a:solidFill>
                <a:schemeClr val="tx1"/>
              </a:solidFill>
            </a:endParaRPr>
          </a:p>
        </p:txBody>
      </p:sp>
      <p:sp>
        <p:nvSpPr>
          <p:cNvPr id="56" name="Folded Corner 55"/>
          <p:cNvSpPr/>
          <p:nvPr/>
        </p:nvSpPr>
        <p:spPr>
          <a:xfrm>
            <a:off x="423219" y="2246785"/>
            <a:ext cx="129540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14</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57" name="Straight Arrow Connector 56"/>
          <p:cNvCxnSpPr/>
          <p:nvPr/>
        </p:nvCxnSpPr>
        <p:spPr>
          <a:xfrm flipH="1" flipV="1">
            <a:off x="2019300" y="4001633"/>
            <a:ext cx="228600" cy="8025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64" name="Straight Arrow Connector 2063"/>
          <p:cNvCxnSpPr/>
          <p:nvPr/>
        </p:nvCxnSpPr>
        <p:spPr>
          <a:xfrm flipV="1">
            <a:off x="1066800" y="3200400"/>
            <a:ext cx="0" cy="32428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 name="Cloud 1"/>
          <p:cNvSpPr/>
          <p:nvPr/>
        </p:nvSpPr>
        <p:spPr>
          <a:xfrm>
            <a:off x="5562601" y="5879336"/>
            <a:ext cx="3581400" cy="936236"/>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00" dirty="0" smtClean="0">
                <a:latin typeface="07ロゴたいぷゴシック7" panose="02000600000000000000" pitchFamily="50" charset="-128"/>
                <a:ea typeface="07ロゴたいぷゴシック7" panose="02000600000000000000" pitchFamily="50" charset="-128"/>
              </a:rPr>
              <a:t>ピグミー象、テングザル、オランウータン、マレー熊等</a:t>
            </a:r>
            <a:endParaRPr lang="en-MY" sz="1300" dirty="0">
              <a:latin typeface="07ロゴたいぷゴシック7" panose="02000600000000000000" pitchFamily="50" charset="-128"/>
              <a:ea typeface="07ロゴたいぷゴシック7" panose="02000600000000000000" pitchFamily="50" charset="-128"/>
            </a:endParaRPr>
          </a:p>
        </p:txBody>
      </p:sp>
      <p:sp>
        <p:nvSpPr>
          <p:cNvPr id="5" name="TextBox 4"/>
          <p:cNvSpPr txBox="1"/>
          <p:nvPr/>
        </p:nvSpPr>
        <p:spPr>
          <a:xfrm>
            <a:off x="0" y="5231249"/>
            <a:ext cx="1670426" cy="1169551"/>
          </a:xfrm>
          <a:prstGeom prst="rect">
            <a:avLst/>
          </a:prstGeom>
          <a:noFill/>
        </p:spPr>
        <p:txBody>
          <a:bodyPr wrap="square" rtlCol="0">
            <a:spAutoFit/>
          </a:bodyPr>
          <a:lstStyle/>
          <a:p>
            <a:r>
              <a:rPr lang="ja-JP" altLang="en-US" sz="1400" dirty="0" smtClean="0">
                <a:latin typeface="07ロゴたいぷゴシック7" panose="02000600000000000000" pitchFamily="50" charset="-128"/>
                <a:ea typeface="07ロゴたいぷゴシック7" panose="02000600000000000000" pitchFamily="50" charset="-128"/>
              </a:rPr>
              <a:t>■</a:t>
            </a:r>
            <a:r>
              <a:rPr lang="ja-JP" altLang="en-US" sz="1400" dirty="0">
                <a:latin typeface="07ロゴたいぷゴシック7" panose="02000600000000000000" pitchFamily="50" charset="-128"/>
                <a:ea typeface="07ロゴたいぷゴシック7" panose="02000600000000000000" pitchFamily="50" charset="-128"/>
              </a:rPr>
              <a:t>アニマ</a:t>
            </a:r>
            <a:r>
              <a:rPr lang="ja-JP" altLang="en-US" sz="1400" dirty="0" smtClean="0">
                <a:latin typeface="07ロゴたいぷゴシック7" panose="02000600000000000000" pitchFamily="50" charset="-128"/>
                <a:ea typeface="07ロゴたいぷゴシック7" panose="02000600000000000000" pitchFamily="50" charset="-128"/>
              </a:rPr>
              <a:t>ル</a:t>
            </a:r>
            <a:r>
              <a:rPr lang="ja-JP" altLang="en-US" sz="1400" dirty="0">
                <a:latin typeface="07ロゴたいぷゴシック7" panose="02000600000000000000" pitchFamily="50" charset="-128"/>
                <a:ea typeface="07ロゴたいぷゴシック7" panose="02000600000000000000" pitchFamily="50" charset="-128"/>
              </a:rPr>
              <a:t>ショ</a:t>
            </a:r>
            <a:r>
              <a:rPr lang="ja-JP" altLang="en-US" sz="1400" dirty="0" smtClean="0">
                <a:latin typeface="07ロゴたいぷゴシック7" panose="02000600000000000000" pitchFamily="50" charset="-128"/>
                <a:ea typeface="07ロゴたいぷゴシック7" panose="02000600000000000000" pitchFamily="50" charset="-128"/>
              </a:rPr>
              <a:t>ーは１日２回（</a:t>
            </a:r>
            <a:r>
              <a:rPr lang="en-US" altLang="ja-JP" sz="1400" dirty="0" smtClean="0">
                <a:latin typeface="07ロゴたいぷゴシック7" panose="02000600000000000000" pitchFamily="50" charset="-128"/>
                <a:ea typeface="07ロゴたいぷゴシック7" panose="02000600000000000000" pitchFamily="50" charset="-128"/>
              </a:rPr>
              <a:t>11:15,15:15)</a:t>
            </a:r>
          </a:p>
          <a:p>
            <a:r>
              <a:rPr lang="ja-JP" altLang="en-US" sz="1400" dirty="0" smtClean="0">
                <a:latin typeface="07ロゴたいぷゴシック7" panose="02000600000000000000" pitchFamily="50" charset="-128"/>
                <a:ea typeface="07ロゴたいぷゴシック7" panose="02000600000000000000" pitchFamily="50" charset="-128"/>
              </a:rPr>
              <a:t>金曜日は</a:t>
            </a:r>
            <a:endParaRPr lang="en-US" altLang="ja-JP" sz="1400" dirty="0" smtClean="0">
              <a:latin typeface="07ロゴたいぷゴシック7" panose="02000600000000000000" pitchFamily="50" charset="-128"/>
              <a:ea typeface="07ロゴたいぷゴシック7" panose="02000600000000000000" pitchFamily="50" charset="-128"/>
            </a:endParaRPr>
          </a:p>
          <a:p>
            <a:r>
              <a:rPr lang="ja-JP" altLang="en-US" sz="1400" dirty="0" smtClean="0">
                <a:latin typeface="07ロゴたいぷゴシック7" panose="02000600000000000000" pitchFamily="50" charset="-128"/>
                <a:ea typeface="07ロゴたいぷゴシック7" panose="02000600000000000000" pitchFamily="50" charset="-128"/>
              </a:rPr>
              <a:t>アニマルショー無</a:t>
            </a:r>
            <a:endParaRPr lang="en-MY" sz="1400" dirty="0">
              <a:latin typeface="07ロゴたいぷゴシック7" panose="02000600000000000000" pitchFamily="50" charset="-128"/>
              <a:ea typeface="07ロゴたいぷゴシック7" panose="02000600000000000000" pitchFamily="50" charset="-128"/>
            </a:endParaRPr>
          </a:p>
        </p:txBody>
      </p: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133600" y="2026407"/>
            <a:ext cx="2509245" cy="14982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4530</TotalTime>
  <Words>687</Words>
  <Application>Microsoft Office PowerPoint</Application>
  <PresentationFormat>On-screen Show (4:3)</PresentationFormat>
  <Paragraphs>35</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　1.　ロッカウイ動物園でドクターロサから動物に関しての講和</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ベトナム修学旅行</dc:title>
  <dc:creator>Sky123.Org</dc:creator>
  <cp:lastModifiedBy>Miho_Tanaka</cp:lastModifiedBy>
  <cp:revision>469</cp:revision>
  <cp:lastPrinted>2016-04-29T02:14:20Z</cp:lastPrinted>
  <dcterms:created xsi:type="dcterms:W3CDTF">2015-08-05T08:28:51Z</dcterms:created>
  <dcterms:modified xsi:type="dcterms:W3CDTF">2016-07-19T23:44:53Z</dcterms:modified>
</cp:coreProperties>
</file>