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5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mm.gov.my/en/national-automobile-museum-sepan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708476"/>
            <a:ext cx="5486399" cy="1702160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セパンサーキッ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ト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バックヤードツアー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s://www.sepangcircuit.com/SepangCircuit/media/SepangCircuitMedia/logo_sepang_land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2628900" cy="819150"/>
          </a:xfrm>
          <a:prstGeom prst="rect">
            <a:avLst/>
          </a:prstGeom>
        </p:spPr>
      </p:pic>
      <p:pic>
        <p:nvPicPr>
          <p:cNvPr id="1027" name="Picture 3" descr="C:\Users\user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769944"/>
            <a:ext cx="24860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7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5400" y="842750"/>
            <a:ext cx="347563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CONTROL ROOM</a:t>
            </a:r>
          </a:p>
        </p:txBody>
      </p:sp>
      <p:pic>
        <p:nvPicPr>
          <p:cNvPr id="7170" name="Picture 2" descr="C:\Users\user\Desktop\TV\20160630_11063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60897"/>
            <a:ext cx="4419599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z-e.com/wp-content/uploads/2015/08/MS_1_Sepang-International-Circuit-Control-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10000"/>
            <a:ext cx="86868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05400" y="1828801"/>
            <a:ext cx="3475630" cy="175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スタッ</a:t>
            </a:r>
            <a:r>
              <a:rPr lang="ja-JP" altLang="en-US" dirty="0" smtClean="0"/>
              <a:t>フの方が実際にモニターを動かして、超ズーム等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を見せてくれます。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1815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96123" y="724829"/>
            <a:ext cx="347563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 CENTER</a:t>
            </a:r>
          </a:p>
        </p:txBody>
      </p:sp>
      <p:pic>
        <p:nvPicPr>
          <p:cNvPr id="8196" name="Picture 4" descr="http://venue.myceb.com.my/sites/default/files/facilities/Media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7855"/>
            <a:ext cx="8428630" cy="47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epangcircuit.com/SepangCircuit/media/SepangCircuitMedia/img-media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054"/>
            <a:ext cx="3257459" cy="21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52801" y="1943100"/>
            <a:ext cx="1981199" cy="838200"/>
          </a:xfrm>
          <a:prstGeom prst="wedgeRoundRectCallout">
            <a:avLst>
              <a:gd name="adj1" fmla="val -50336"/>
              <a:gd name="adj2" fmla="val -1061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利用時の様子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4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334000"/>
            <a:ext cx="6637467" cy="990600"/>
          </a:xfrm>
        </p:spPr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利用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者がいない日は、ツアー終了後トラックをバスで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走らせ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て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もら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う事が出来ます！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5" descr="https://www.sepangcircuit.com/SepangCircuit/media/SepangCircuitMedia/img-trackrental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https://www.sepangcircuit.com/SepangCircuit/media/SepangCircuitMedia/img-trackrental-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1600200"/>
            <a:ext cx="8226425" cy="346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4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4267200" cy="4454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7620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/>
              <a:t>マハティー</a:t>
            </a:r>
            <a:r>
              <a:rPr lang="ja-JP" altLang="en-US" sz="2400" b="1" dirty="0" smtClean="0"/>
              <a:t>ル元</a:t>
            </a:r>
            <a:r>
              <a:rPr lang="ja-JP" altLang="en-US" sz="2400" b="1" dirty="0"/>
              <a:t>首</a:t>
            </a:r>
            <a:r>
              <a:rPr lang="ja-JP" altLang="en-US" sz="2400" b="1" dirty="0" smtClean="0"/>
              <a:t>相</a:t>
            </a:r>
            <a:r>
              <a:rPr lang="ja-JP" altLang="en-US" sz="2400" b="1" dirty="0"/>
              <a:t>によ</a:t>
            </a:r>
            <a:r>
              <a:rPr lang="ja-JP" altLang="en-US" sz="2400" b="1" dirty="0" smtClean="0"/>
              <a:t>る近代化政策の一環として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建設されたセ</a:t>
            </a:r>
            <a:r>
              <a:rPr lang="ja-JP" altLang="en-US" sz="2400" b="1" dirty="0"/>
              <a:t>パン・インターナショナル・サーキット</a:t>
            </a:r>
            <a:r>
              <a:rPr lang="ja-JP" altLang="en-US" sz="2400" dirty="0"/>
              <a:t> </a:t>
            </a:r>
            <a:endParaRPr lang="en-US" altLang="ja-JP" sz="2400" dirty="0" smtClean="0"/>
          </a:p>
          <a:p>
            <a:r>
              <a:rPr lang="en-US" altLang="ja-JP" sz="2400" dirty="0" smtClean="0"/>
              <a:t>(</a:t>
            </a:r>
            <a:r>
              <a:rPr lang="en-US" altLang="ja-JP" sz="2400" i="1" dirty="0" err="1"/>
              <a:t>Sepang</a:t>
            </a:r>
            <a:r>
              <a:rPr lang="en-US" altLang="ja-JP" sz="2400" i="1" dirty="0"/>
              <a:t> International Circuit</a:t>
            </a:r>
            <a:r>
              <a:rPr lang="en-US" altLang="ja-JP" sz="2400" dirty="0"/>
              <a:t>) </a:t>
            </a:r>
          </a:p>
          <a:p>
            <a:r>
              <a:rPr lang="en-US" altLang="ja-JP" sz="2400" dirty="0" smtClean="0"/>
              <a:t>1999</a:t>
            </a:r>
            <a:r>
              <a:rPr lang="ja-JP" altLang="en-US" sz="2400" dirty="0" smtClean="0"/>
              <a:t>年から本年度まで、</a:t>
            </a:r>
            <a:r>
              <a:rPr lang="en-US" altLang="ja-JP" sz="2400" dirty="0" smtClean="0"/>
              <a:t>F1</a:t>
            </a:r>
            <a:r>
              <a:rPr lang="ja-JP" altLang="en-US" sz="2400" dirty="0" smtClean="0"/>
              <a:t>を始め、国際的なレースが</a:t>
            </a:r>
            <a:endParaRPr lang="en-US" altLang="ja-JP" sz="2400" dirty="0" smtClean="0"/>
          </a:p>
          <a:p>
            <a:r>
              <a:rPr lang="ja-JP" altLang="en-US" sz="2400" dirty="0"/>
              <a:t>数</a:t>
            </a:r>
            <a:r>
              <a:rPr lang="ja-JP" altLang="en-US" sz="2400" dirty="0" smtClean="0"/>
              <a:t>々開催されている。</a:t>
            </a:r>
            <a:endParaRPr lang="en-US" altLang="ja-JP" sz="24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81600" y="2865389"/>
            <a:ext cx="3429000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■最少受入人数：</a:t>
            </a:r>
            <a:r>
              <a:rPr lang="en-US" altLang="ja-JP" sz="1600" dirty="0"/>
              <a:t>10</a:t>
            </a:r>
            <a:r>
              <a:rPr lang="ja-JP" altLang="en-US" sz="1600" dirty="0" smtClean="0"/>
              <a:t>名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■最大受入人数：</a:t>
            </a:r>
            <a:r>
              <a:rPr lang="en-US" altLang="ja-JP" sz="1600" dirty="0"/>
              <a:t>100</a:t>
            </a:r>
            <a:r>
              <a:rPr lang="ja-JP" altLang="en-US" sz="1600" dirty="0" smtClean="0"/>
              <a:t>名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■所要時間：</a:t>
            </a:r>
            <a:r>
              <a:rPr lang="en-US" altLang="ja-JP" sz="1600" dirty="0" smtClean="0"/>
              <a:t>1.5</a:t>
            </a:r>
            <a:r>
              <a:rPr lang="ja-JP" altLang="en-US" sz="1600" dirty="0" smtClean="0"/>
              <a:t>時間</a:t>
            </a:r>
            <a:r>
              <a:rPr lang="en-US" altLang="ja-JP" sz="1600" dirty="0" smtClean="0"/>
              <a:t>~2</a:t>
            </a:r>
            <a:r>
              <a:rPr lang="ja-JP" altLang="en-US" sz="1600" dirty="0" smtClean="0"/>
              <a:t>時間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</a:t>
            </a:r>
            <a:r>
              <a:rPr lang="en-US" altLang="ja-JP" sz="1600" dirty="0" smtClean="0"/>
              <a:t>SMI</a:t>
            </a:r>
            <a:r>
              <a:rPr lang="ja-JP" altLang="en-US" sz="1600" dirty="0" smtClean="0"/>
              <a:t>手配実績：あり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■言語：英語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■料金：有料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en-US" altLang="ja-JP" sz="1600" dirty="0" smtClean="0"/>
              <a:t>※</a:t>
            </a:r>
            <a:r>
              <a:rPr lang="ja-JP" altLang="en-US" sz="1600" dirty="0"/>
              <a:t>イベン</a:t>
            </a:r>
            <a:r>
              <a:rPr lang="ja-JP" altLang="en-US" sz="1600" dirty="0" smtClean="0"/>
              <a:t>ト</a:t>
            </a:r>
            <a:r>
              <a:rPr lang="ja-JP" altLang="en-US" sz="1600" dirty="0"/>
              <a:t>開催</a:t>
            </a:r>
            <a:r>
              <a:rPr lang="ja-JP" altLang="en-US" sz="1600" dirty="0" smtClean="0"/>
              <a:t>時は不可となり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ます。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015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33400"/>
            <a:ext cx="7024744" cy="420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モデルコース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952312"/>
              </p:ext>
            </p:extLst>
          </p:nvPr>
        </p:nvGraphicFramePr>
        <p:xfrm>
          <a:off x="609600" y="1066800"/>
          <a:ext cx="7848600" cy="480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0907"/>
                <a:gridCol w="6227693"/>
              </a:tblGrid>
              <a:tr h="480327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時間帯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日程</a:t>
                      </a:r>
                      <a:endParaRPr lang="en-US" dirty="0"/>
                    </a:p>
                  </a:txBody>
                  <a:tcPr/>
                </a:tc>
              </a:tr>
              <a:tr h="560381">
                <a:tc>
                  <a:txBody>
                    <a:bodyPr/>
                    <a:lstStyle/>
                    <a:p>
                      <a:r>
                        <a:rPr lang="en-US" dirty="0" smtClean="0"/>
                        <a:t>0900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aseline="0" dirty="0" smtClean="0"/>
                        <a:t>ホテル出発</a:t>
                      </a:r>
                      <a:endParaRPr lang="en-US" altLang="ja-JP" baseline="0" dirty="0" smtClean="0"/>
                    </a:p>
                  </a:txBody>
                  <a:tcPr/>
                </a:tc>
              </a:tr>
              <a:tr h="483292">
                <a:tc>
                  <a:txBody>
                    <a:bodyPr/>
                    <a:lstStyle/>
                    <a:p>
                      <a:r>
                        <a:rPr lang="en-US" dirty="0" smtClean="0"/>
                        <a:t>1000-1030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EIC</a:t>
                      </a:r>
                      <a:r>
                        <a:rPr lang="ja-JP" altLang="en-US" dirty="0" smtClean="0"/>
                        <a:t>にてマングローブの学習</a:t>
                      </a:r>
                      <a:endParaRPr lang="en-US" altLang="ja-JP" dirty="0" smtClean="0"/>
                    </a:p>
                  </a:txBody>
                  <a:tcPr/>
                </a:tc>
              </a:tr>
              <a:tr h="48032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altLang="ja-JP" dirty="0" smtClean="0"/>
                        <a:t>115</a:t>
                      </a:r>
                      <a:r>
                        <a:rPr lang="en-US" dirty="0" smtClean="0"/>
                        <a:t>-1230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ビーチに移動して植林体験</a:t>
                      </a:r>
                      <a:endParaRPr lang="en-US" dirty="0"/>
                    </a:p>
                  </a:txBody>
                  <a:tcPr/>
                </a:tc>
              </a:tr>
              <a:tr h="510273">
                <a:tc>
                  <a:txBody>
                    <a:bodyPr/>
                    <a:lstStyle/>
                    <a:p>
                      <a:r>
                        <a:rPr lang="en-US" dirty="0" smtClean="0"/>
                        <a:t>1400-1420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マレーシア国産車博物館見学</a:t>
                      </a:r>
                      <a:endParaRPr lang="en-US" altLang="ja-JP" dirty="0" smtClean="0"/>
                    </a:p>
                  </a:txBody>
                  <a:tcPr/>
                </a:tc>
              </a:tr>
              <a:tr h="672458">
                <a:tc>
                  <a:txBody>
                    <a:bodyPr/>
                    <a:lstStyle/>
                    <a:p>
                      <a:r>
                        <a:rPr lang="en-US" dirty="0" smtClean="0"/>
                        <a:t>1430-1530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スタジアムに移動し、バックヤード見学</a:t>
                      </a:r>
                      <a:endParaRPr lang="en-US" altLang="ja-JP" dirty="0" smtClean="0"/>
                    </a:p>
                    <a:p>
                      <a:r>
                        <a:rPr lang="en-US" dirty="0" smtClean="0"/>
                        <a:t>*</a:t>
                      </a:r>
                      <a:r>
                        <a:rPr lang="ja-JP" altLang="en-US" dirty="0" smtClean="0"/>
                        <a:t>グランドスタンド</a:t>
                      </a:r>
                      <a:endParaRPr lang="en-US" altLang="ja-JP" dirty="0" smtClean="0"/>
                    </a:p>
                    <a:p>
                      <a:r>
                        <a:rPr lang="en-US" dirty="0" smtClean="0"/>
                        <a:t>*</a:t>
                      </a:r>
                      <a:r>
                        <a:rPr lang="ja-JP" altLang="en-US" dirty="0" smtClean="0"/>
                        <a:t>パドック</a:t>
                      </a:r>
                      <a:endParaRPr lang="en-US" altLang="ja-JP" dirty="0" smtClean="0"/>
                    </a:p>
                    <a:p>
                      <a:r>
                        <a:rPr lang="en-US" dirty="0" smtClean="0"/>
                        <a:t>*</a:t>
                      </a:r>
                      <a:r>
                        <a:rPr lang="ja-JP" altLang="en-US" dirty="0" smtClean="0"/>
                        <a:t>メディカルセンター</a:t>
                      </a:r>
                      <a:endParaRPr lang="en-US" altLang="ja-JP" dirty="0" smtClean="0"/>
                    </a:p>
                    <a:p>
                      <a:r>
                        <a:rPr lang="en-US" dirty="0" smtClean="0"/>
                        <a:t>*</a:t>
                      </a:r>
                      <a:r>
                        <a:rPr lang="ja-JP" altLang="en-US" dirty="0" smtClean="0"/>
                        <a:t>ペルダナスイート</a:t>
                      </a:r>
                      <a:endParaRPr lang="en-US" altLang="ja-JP" dirty="0" smtClean="0"/>
                    </a:p>
                    <a:p>
                      <a:r>
                        <a:rPr lang="en-US" dirty="0" smtClean="0"/>
                        <a:t>*</a:t>
                      </a:r>
                      <a:r>
                        <a:rPr lang="ja-JP" altLang="en-US" dirty="0" smtClean="0"/>
                        <a:t>コントロール室</a:t>
                      </a:r>
                      <a:endParaRPr lang="en-US" altLang="ja-JP" dirty="0" smtClean="0"/>
                    </a:p>
                    <a:p>
                      <a:r>
                        <a:rPr lang="en-US" dirty="0" smtClean="0"/>
                        <a:t>*</a:t>
                      </a:r>
                      <a:r>
                        <a:rPr lang="ja-JP" altLang="en-US" dirty="0" smtClean="0"/>
                        <a:t>メディアセンター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55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160.photobucket.com/albums/t178/zzkang/20081122%20A1GP%20Malaysia%202008/A1GP_Malaysia_2008_0001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6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「sepang circuit MUSEUM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C:\Users\user\Desktop\TV\20160630_091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67371"/>
            <a:ext cx="4041921" cy="303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TV\20160630_091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06" y="319881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TV\20160630_091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198812"/>
            <a:ext cx="4457700" cy="344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46474" y="304800"/>
            <a:ext cx="5867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National Automobile</a:t>
            </a:r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Museum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マレーシ</a:t>
            </a:r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ア国産車博物館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1683091"/>
            <a:ext cx="3733800" cy="13649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r>
              <a:rPr lang="ja-JP" altLang="en-US" dirty="0" smtClean="0"/>
              <a:t>階建ての博物館内には、所狭しとマレーシアの車・バイク・トラックが展示されています。</a:t>
            </a:r>
            <a:endParaRPr lang="en-US" altLang="ja-JP" dirty="0"/>
          </a:p>
          <a:p>
            <a:pPr algn="ctr"/>
            <a:r>
              <a:rPr lang="en-US" altLang="ja-JP" dirty="0" smtClean="0"/>
              <a:t>※</a:t>
            </a:r>
            <a:r>
              <a:rPr lang="ja-JP" altLang="en-US" dirty="0" smtClean="0"/>
              <a:t>現在ビデオショーは事前予約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0196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TV\20160630_102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84110"/>
            <a:ext cx="4343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876800" y="482220"/>
            <a:ext cx="3505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Grand Stand</a:t>
            </a:r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から</a:t>
            </a:r>
          </a:p>
        </p:txBody>
      </p:sp>
      <p:pic>
        <p:nvPicPr>
          <p:cNvPr id="4098" name="Picture 2" descr="C:\Users\user\Desktop\TV\20160630_102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3900"/>
            <a:ext cx="3962400" cy="58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4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TV\20160630_104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946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62600" y="304800"/>
            <a:ext cx="309463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ja-JP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Padok</a:t>
            </a:r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から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47800" y="5867400"/>
            <a:ext cx="6400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練習</a:t>
            </a:r>
            <a:r>
              <a:rPr lang="ja-JP" altLang="en-US" dirty="0" smtClean="0"/>
              <a:t>日には間近でレーサーを見る事が出来ます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6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181600" y="304800"/>
            <a:ext cx="347563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レーサーの為の</a:t>
            </a:r>
            <a:r>
              <a:rPr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EDICAL CENTER</a:t>
            </a:r>
          </a:p>
        </p:txBody>
      </p:sp>
      <p:pic>
        <p:nvPicPr>
          <p:cNvPr id="6148" name="Picture 4" descr="C:\Users\user\Desktop\TV\20160630_104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2282" y="2954918"/>
            <a:ext cx="4132143" cy="30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TV\20160630_104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1104" y="3221848"/>
            <a:ext cx="4208343" cy="26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TV\20160630_104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05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57200" y="3769057"/>
            <a:ext cx="2895600" cy="2631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F1</a:t>
            </a:r>
            <a:r>
              <a:rPr lang="ja-JP" altLang="en-US" dirty="0" smtClean="0"/>
              <a:t>時には約</a:t>
            </a:r>
            <a:r>
              <a:rPr lang="en-US" altLang="ja-JP" dirty="0" smtClean="0"/>
              <a:t>15</a:t>
            </a:r>
            <a:r>
              <a:rPr lang="ja-JP" altLang="en-US" dirty="0" smtClean="0"/>
              <a:t>名の医師と</a:t>
            </a:r>
            <a:r>
              <a:rPr lang="en-US" altLang="ja-JP" dirty="0" smtClean="0"/>
              <a:t>35</a:t>
            </a:r>
            <a:r>
              <a:rPr lang="ja-JP" altLang="en-US" dirty="0" smtClean="0"/>
              <a:t>名の看護士が待機</a:t>
            </a:r>
            <a:endParaRPr lang="en-US" altLang="ja-JP" dirty="0" smtClean="0"/>
          </a:p>
          <a:p>
            <a:pPr algn="ctr"/>
            <a:r>
              <a:rPr lang="ja-JP" altLang="en-US" dirty="0"/>
              <a:t>しているそうです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algn="ctr"/>
            <a:r>
              <a:rPr lang="ja-JP" altLang="en-US" dirty="0"/>
              <a:t>緊急</a:t>
            </a:r>
            <a:r>
              <a:rPr lang="ja-JP" altLang="en-US" dirty="0" smtClean="0"/>
              <a:t>時</a:t>
            </a:r>
            <a:r>
              <a:rPr lang="ja-JP" altLang="en-US" dirty="0"/>
              <a:t>に</a:t>
            </a:r>
            <a:r>
              <a:rPr lang="ja-JP" altLang="en-US" dirty="0" smtClean="0"/>
              <a:t>は病院までヘリで移動する。</a:t>
            </a:r>
            <a:endParaRPr lang="en-US" altLang="ja-JP" dirty="0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5181599" y="1371600"/>
            <a:ext cx="2895601" cy="838200"/>
          </a:xfrm>
          <a:prstGeom prst="wedgeRoundRectCallout">
            <a:avLst>
              <a:gd name="adj1" fmla="val 41102"/>
              <a:gd name="adj2" fmla="val 810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レーサーの上がった体温を下げる水風呂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4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6" y="989291"/>
            <a:ext cx="8363207" cy="572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265"/>
            <a:ext cx="2585114" cy="260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96123" y="595120"/>
            <a:ext cx="3475630" cy="7002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PERDANA SUITE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56066" y="1298812"/>
            <a:ext cx="3475630" cy="13012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レー</a:t>
            </a:r>
            <a:r>
              <a:rPr lang="ja-JP" altLang="en-US" dirty="0" smtClean="0"/>
              <a:t>ス日</a:t>
            </a:r>
            <a:r>
              <a:rPr lang="ja-JP" altLang="en-US" dirty="0"/>
              <a:t>以</a:t>
            </a:r>
            <a:r>
              <a:rPr lang="ja-JP" altLang="en-US" dirty="0" smtClean="0"/>
              <a:t>外はイベント会場</a:t>
            </a:r>
            <a:endParaRPr lang="en-US" altLang="ja-JP" dirty="0" smtClean="0"/>
          </a:p>
          <a:p>
            <a:pPr algn="ctr"/>
            <a:r>
              <a:rPr lang="ja-JP" altLang="en-US" dirty="0"/>
              <a:t>として</a:t>
            </a:r>
            <a:r>
              <a:rPr lang="ja-JP" altLang="en-US" dirty="0" smtClean="0"/>
              <a:t>も利用されている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ペルダナスイート室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45517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221</TotalTime>
  <Words>268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ゴシック</vt:lpstr>
      <vt:lpstr>Century Gothic</vt:lpstr>
      <vt:lpstr>Wingdings 2</vt:lpstr>
      <vt:lpstr>Austin</vt:lpstr>
      <vt:lpstr>セパンサーキット バックヤードツアー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SMI01</cp:lastModifiedBy>
  <cp:revision>23</cp:revision>
  <dcterms:created xsi:type="dcterms:W3CDTF">2006-08-16T00:00:00Z</dcterms:created>
  <dcterms:modified xsi:type="dcterms:W3CDTF">2016-07-11T03:35:39Z</dcterms:modified>
</cp:coreProperties>
</file>