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953D"/>
    <a:srgbClr val="FF6699"/>
    <a:srgbClr val="FF99CC"/>
    <a:srgbClr val="FFCCFF"/>
    <a:srgbClr val="3693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-180" y="-102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62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78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081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97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83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61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533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022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001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798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947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304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ペナンならではの訪問先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オランウータン保護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センタ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324" y="1639684"/>
            <a:ext cx="3078190" cy="2213559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37" y="2742202"/>
            <a:ext cx="3561559" cy="2713576"/>
          </a:xfrm>
        </p:spPr>
      </p:pic>
      <p:sp>
        <p:nvSpPr>
          <p:cNvPr id="17" name="TextBox 16"/>
          <p:cNvSpPr txBox="1"/>
          <p:nvPr/>
        </p:nvSpPr>
        <p:spPr>
          <a:xfrm>
            <a:off x="7639012" y="5361775"/>
            <a:ext cx="401820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レクチャー終了後は受講証明書を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発行致します。</a:t>
            </a:r>
            <a:endParaRPr kumimoji="1" lang="ja-JP" alt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826" y="1638686"/>
            <a:ext cx="3504074" cy="239599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7248010" y="2189874"/>
            <a:ext cx="480021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Dr.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サバパティ（オランウータン保護専門家）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による講話１時間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2858" y="4285693"/>
            <a:ext cx="3934086" cy="203132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＜スケジュール＞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ホテル出発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ブキットメラリゾート着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ボートにてオランウータン保護センターへ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エコパーク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昼食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Dr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サバパティによる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オランウータン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保護に関する講話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ペナン着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8256" y="3853244"/>
            <a:ext cx="3521370" cy="278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023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73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ペナンならではの訪問先 オランウータン保護センター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教育旅行 ペナン</dc:title>
  <dc:creator>SMI01</dc:creator>
  <cp:lastModifiedBy>Miho_Tanaka</cp:lastModifiedBy>
  <cp:revision>50</cp:revision>
  <dcterms:created xsi:type="dcterms:W3CDTF">2016-06-29T06:32:53Z</dcterms:created>
  <dcterms:modified xsi:type="dcterms:W3CDTF">2016-07-19T23:59:35Z</dcterms:modified>
</cp:coreProperties>
</file>