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953D"/>
    <a:srgbClr val="FF6699"/>
    <a:srgbClr val="FF99CC"/>
    <a:srgbClr val="FFCCFF"/>
    <a:srgbClr val="3693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-180" y="-102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62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78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081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97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83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61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533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2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00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79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94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30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120" y="160932"/>
            <a:ext cx="10131895" cy="1325563"/>
          </a:xfrm>
        </p:spPr>
        <p:txBody>
          <a:bodyPr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ボランティア研修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1652" y="-33025"/>
            <a:ext cx="5105900" cy="823912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セントニコラスホーム（盲学校）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838570" y="2754861"/>
            <a:ext cx="4345719" cy="2072580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580" y="1623022"/>
            <a:ext cx="3962400" cy="22869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73668" y="2890743"/>
            <a:ext cx="4295594" cy="185093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580" y="3910013"/>
            <a:ext cx="3748660" cy="205399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188" y="1668412"/>
            <a:ext cx="3810000" cy="218346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431" y="3851873"/>
            <a:ext cx="3755919" cy="2112135"/>
          </a:xfrm>
          <a:prstGeom prst="rect">
            <a:avLst/>
          </a:prstGeom>
        </p:spPr>
      </p:pic>
      <p:sp>
        <p:nvSpPr>
          <p:cNvPr id="18" name="Text Placeholder 17"/>
          <p:cNvSpPr>
            <a:spLocks noGrp="1"/>
          </p:cNvSpPr>
          <p:nvPr>
            <p:ph type="body" idx="1"/>
          </p:nvPr>
        </p:nvSpPr>
        <p:spPr>
          <a:xfrm>
            <a:off x="4910695" y="826550"/>
            <a:ext cx="6936390" cy="478029"/>
          </a:xfrm>
        </p:spPr>
        <p:txBody>
          <a:bodyPr/>
          <a:lstStyle/>
          <a:p>
            <a:r>
              <a:rPr kumimoji="1" lang="ja-JP" altLang="en-US" dirty="0" smtClean="0"/>
              <a:t>アジアコミュニティーサービス（障害者支援センター）</a:t>
            </a:r>
            <a:endParaRPr kumimoji="1" lang="ja-JP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213681" y="6035334"/>
            <a:ext cx="363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目白大学学生の介護ボランティア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2734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63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ボランティア研修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教育旅行 ペナン</dc:title>
  <dc:creator>SMI01</dc:creator>
  <cp:lastModifiedBy>Miho_Tanaka</cp:lastModifiedBy>
  <cp:revision>49</cp:revision>
  <dcterms:created xsi:type="dcterms:W3CDTF">2016-06-29T06:32:53Z</dcterms:created>
  <dcterms:modified xsi:type="dcterms:W3CDTF">2016-07-20T00:02:52Z</dcterms:modified>
</cp:coreProperties>
</file>