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handoutMasterIdLst>
    <p:handoutMasterId r:id="rId6"/>
  </p:handoutMasterIdLst>
  <p:sldIdLst>
    <p:sldId id="294" r:id="rId2"/>
    <p:sldId id="295" r:id="rId3"/>
    <p:sldId id="289" r:id="rId4"/>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131">
          <p15:clr>
            <a:srgbClr val="A4A3A4"/>
          </p15:clr>
        </p15:guide>
        <p15:guide id="4"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99FF33"/>
    <a:srgbClr val="99FF66"/>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7596" autoAdjust="0"/>
  </p:normalViewPr>
  <p:slideViewPr>
    <p:cSldViewPr>
      <p:cViewPr>
        <p:scale>
          <a:sx n="68" d="100"/>
          <a:sy n="68" d="100"/>
        </p:scale>
        <p:origin x="-86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838" y="-108"/>
      </p:cViewPr>
      <p:guideLst>
        <p:guide orient="horz" pos="2880"/>
        <p:guide orient="horz" pos="3131"/>
        <p:guide pos="2160"/>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DB182DB0-CEB0-4A9D-BF5E-078334A44DE4}" type="datetimeFigureOut">
              <a:rPr lang="en-US" smtClean="0"/>
              <a:pPr/>
              <a:t>20-Jul-16</a:t>
            </a:fld>
            <a:endParaRPr lang="en-US"/>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60742922-773E-4EFC-9CD2-F353F24ACD6F}" type="slidenum">
              <a:rPr lang="en-US" smtClean="0"/>
              <a:pPr/>
              <a:t>‹#›</a:t>
            </a:fld>
            <a:endParaRPr lang="en-US"/>
          </a:p>
        </p:txBody>
      </p:sp>
    </p:spTree>
    <p:extLst>
      <p:ext uri="{BB962C8B-B14F-4D97-AF65-F5344CB8AC3E}">
        <p14:creationId xmlns:p14="http://schemas.microsoft.com/office/powerpoint/2010/main" val="1588913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B9A3B6D-4CAC-4EBE-B545-9CEBA148F1F6}" type="datetimeFigureOut">
              <a:rPr lang="en-US" smtClean="0"/>
              <a:pPr/>
              <a:t>20-Jul-16</a:t>
            </a:fld>
            <a:endParaRPr lang="en-US" dirty="0"/>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8FFCA27-CE1C-4A1D-9402-19823C87C6A8}" type="slidenum">
              <a:rPr lang="en-US" smtClean="0"/>
              <a:pPr/>
              <a:t>‹#›</a:t>
            </a:fld>
            <a:endParaRPr lang="en-US" dirty="0"/>
          </a:p>
        </p:txBody>
      </p:sp>
    </p:spTree>
    <p:extLst>
      <p:ext uri="{BB962C8B-B14F-4D97-AF65-F5344CB8AC3E}">
        <p14:creationId xmlns:p14="http://schemas.microsoft.com/office/powerpoint/2010/main" val="2760778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まず、こちらはサバ州全体の地図となります。</a:t>
            </a:r>
            <a:endParaRPr lang="en-US" altLang="ja-JP" dirty="0" smtClean="0"/>
          </a:p>
          <a:p>
            <a:r>
              <a:rPr lang="ja-JP" altLang="en-US" dirty="0" smtClean="0"/>
              <a:t>真ん中上部分にキナバル山、その左手にコタキナバル市内、右側が東海岸となり、有名なセピロックオランウータンセンターのあるサンダカンや、ダイビングで有名なシパダン島もこちらにございます。また、野生動物が多く見れる場所・ラハダトのタビンやダナンバレーもこちら東海岸にございます。ただ、残念ながら東海岸は現在外務省の危険度情報が発令されている地域でもございます。</a:t>
            </a:r>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1</a:t>
            </a:fld>
            <a:endParaRPr lang="en-US" dirty="0"/>
          </a:p>
        </p:txBody>
      </p:sp>
    </p:spTree>
    <p:extLst>
      <p:ext uri="{BB962C8B-B14F-4D97-AF65-F5344CB8AC3E}">
        <p14:creationId xmlns:p14="http://schemas.microsoft.com/office/powerpoint/2010/main" val="4179689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まず、こちらお手元にお配りしております地図をご覧いただけますか。こちらがアクティビティの行われる大まかな位置関係となります。</a:t>
            </a:r>
            <a:endParaRPr lang="en-US" altLang="ja-JP" dirty="0" smtClean="0"/>
          </a:p>
          <a:p>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2</a:t>
            </a:fld>
            <a:endParaRPr lang="en-US" dirty="0"/>
          </a:p>
        </p:txBody>
      </p:sp>
    </p:spTree>
    <p:extLst>
      <p:ext uri="{BB962C8B-B14F-4D97-AF65-F5344CB8AC3E}">
        <p14:creationId xmlns:p14="http://schemas.microsoft.com/office/powerpoint/2010/main" val="2054721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dirty="0" smtClean="0"/>
              <a:t>3</a:t>
            </a:r>
            <a:r>
              <a:rPr lang="ja-JP" altLang="en-US" dirty="0" smtClean="0"/>
              <a:t>つ目の・・・ボートはステラハーバーリゾートの桟橋から出発し、</a:t>
            </a:r>
            <a:r>
              <a:rPr lang="en-US" altLang="ja-JP" dirty="0" smtClean="0"/>
              <a:t>15</a:t>
            </a:r>
            <a:r>
              <a:rPr lang="ja-JP" altLang="en-US" dirty="0" smtClean="0"/>
              <a:t>分ほどで到着します。到着後、ぶりーフィング等行い、グループに別れ作業を行います。ビーチクリーンをしました！という証明書が発行されます。</a:t>
            </a:r>
            <a:endParaRPr lang="en-US" altLang="ja-JP" dirty="0" smtClean="0"/>
          </a:p>
          <a:p>
            <a:r>
              <a:rPr lang="ja-JP" altLang="en-US" dirty="0" smtClean="0"/>
              <a:t>その後はシュノーケリングもしくはガヤ島内を</a:t>
            </a:r>
            <a:r>
              <a:rPr lang="en-US" altLang="ja-JP" dirty="0" smtClean="0"/>
              <a:t>1</a:t>
            </a:r>
            <a:r>
              <a:rPr lang="ja-JP" altLang="en-US" dirty="0" smtClean="0"/>
              <a:t>時間ほどトレッキングしてホテルに戻るという形もございますが、せっかく目の前に海があるのでせめてシュノーケリングぐらいはさせてあげたいですね。</a:t>
            </a:r>
            <a:endParaRPr lang="en-US" altLang="ja-JP" dirty="0" smtClean="0"/>
          </a:p>
        </p:txBody>
      </p:sp>
      <p:sp>
        <p:nvSpPr>
          <p:cNvPr id="4" name="Slide Number Placeholder 3"/>
          <p:cNvSpPr>
            <a:spLocks noGrp="1"/>
          </p:cNvSpPr>
          <p:nvPr>
            <p:ph type="sldNum" sz="quarter" idx="10"/>
          </p:nvPr>
        </p:nvSpPr>
        <p:spPr/>
        <p:txBody>
          <a:bodyPr/>
          <a:lstStyle/>
          <a:p>
            <a:fld id="{58FFCA27-CE1C-4A1D-9402-19823C87C6A8}" type="slidenum">
              <a:rPr lang="en-US" smtClean="0"/>
              <a:pPr/>
              <a:t>3</a:t>
            </a:fld>
            <a:endParaRPr lang="en-US" dirty="0"/>
          </a:p>
        </p:txBody>
      </p:sp>
    </p:spTree>
    <p:extLst>
      <p:ext uri="{BB962C8B-B14F-4D97-AF65-F5344CB8AC3E}">
        <p14:creationId xmlns:p14="http://schemas.microsoft.com/office/powerpoint/2010/main" val="2037787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DFC1F-8248-48BD-8414-1159FDFC16B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1142998" y="-1142998"/>
            <a:ext cx="6858003" cy="9144000"/>
          </a:xfrm>
          <a:prstGeom prst="rect">
            <a:avLst/>
          </a:prstGeom>
        </p:spPr>
      </p:pic>
    </p:spTree>
    <p:extLst>
      <p:ext uri="{BB962C8B-B14F-4D97-AF65-F5344CB8AC3E}">
        <p14:creationId xmlns:p14="http://schemas.microsoft.com/office/powerpoint/2010/main" val="3289987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7039" y="3244334"/>
            <a:ext cx="2989921" cy="369332"/>
          </a:xfrm>
          <a:prstGeom prst="rect">
            <a:avLst/>
          </a:prstGeom>
        </p:spPr>
        <p:txBody>
          <a:bodyPr wrap="none">
            <a:spAutoFit/>
          </a:bodyPr>
          <a:lstStyle/>
          <a:p>
            <a:pPr marL="457200" indent="-228600">
              <a:spcAft>
                <a:spcPts val="0"/>
              </a:spcAft>
            </a:pPr>
            <a:r>
              <a:rPr lang="en-MY" b="1" dirty="0">
                <a:latin typeface="Century Gothic" panose="020B0502020202020204" pitchFamily="34" charset="0"/>
                <a:ea typeface="ＭＳ 明朝" panose="02020609040205080304" pitchFamily="17" charset="-128"/>
              </a:rPr>
              <a:t>2.    KARIYA/YOSHIE MS</a:t>
            </a:r>
            <a:endParaRPr lang="en-MY" dirty="0">
              <a:effectLst/>
              <a:latin typeface="Times New Roman" panose="02020603050405020304" pitchFamily="18" charset="0"/>
              <a:ea typeface="ＭＳ 明朝" panose="02020609040205080304" pitchFamily="17" charset="-128"/>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9262" y="190500"/>
            <a:ext cx="5705475" cy="6477000"/>
          </a:xfrm>
          <a:prstGeom prst="rect">
            <a:avLst/>
          </a:prstGeom>
        </p:spPr>
      </p:pic>
    </p:spTree>
    <p:extLst>
      <p:ext uri="{BB962C8B-B14F-4D97-AF65-F5344CB8AC3E}">
        <p14:creationId xmlns:p14="http://schemas.microsoft.com/office/powerpoint/2010/main" val="1599934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274638"/>
            <a:ext cx="9144000" cy="639762"/>
          </a:xfrm>
          <a:solidFill>
            <a:srgbClr val="92D050"/>
          </a:solidFill>
        </p:spPr>
        <p:txBody>
          <a:bodyPr>
            <a:normAutofit fontScale="90000"/>
          </a:bodyPr>
          <a:lstStyle/>
          <a:p>
            <a:pPr algn="l"/>
            <a:r>
              <a:rPr lang="ja-JP" altLang="en-US" dirty="0" smtClean="0">
                <a:solidFill>
                  <a:schemeClr val="bg1"/>
                </a:solidFill>
              </a:rPr>
              <a:t>　</a:t>
            </a:r>
            <a:r>
              <a:rPr lang="ja-JP" altLang="en-US" sz="2400" b="1" dirty="0">
                <a:latin typeface="07ロゴたいぷゴシック7" panose="02000600000000000000" pitchFamily="50" charset="-128"/>
                <a:ea typeface="07ロゴたいぷゴシック7" panose="02000600000000000000" pitchFamily="50" charset="-128"/>
              </a:rPr>
              <a:t>　ガヤ島でビーチクリーン作業</a:t>
            </a:r>
            <a:r>
              <a:rPr lang="ja-JP" altLang="en-US" sz="2400" b="1" dirty="0" smtClean="0">
                <a:latin typeface="07ロゴたいぷゴシック7" panose="02000600000000000000" pitchFamily="50" charset="-128"/>
                <a:ea typeface="07ロゴたいぷゴシック7" panose="02000600000000000000" pitchFamily="50" charset="-128"/>
              </a:rPr>
              <a:t>とサピ島シュノーケリング</a:t>
            </a:r>
            <a:endParaRPr lang="en-US" sz="2400" b="1" dirty="0">
              <a:latin typeface="07ロゴたいぷゴシック7" panose="02000600000000000000" pitchFamily="50" charset="-128"/>
              <a:ea typeface="07ロゴたいぷゴシック7" panose="02000600000000000000" pitchFamily="50" charset="-128"/>
            </a:endParaRPr>
          </a:p>
        </p:txBody>
      </p:sp>
      <p:cxnSp>
        <p:nvCxnSpPr>
          <p:cNvPr id="26" name="Straight Arrow Connector 25"/>
          <p:cNvCxnSpPr/>
          <p:nvPr/>
        </p:nvCxnSpPr>
        <p:spPr>
          <a:xfrm>
            <a:off x="1981200"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7" name="Rectangle 26"/>
          <p:cNvSpPr/>
          <p:nvPr/>
        </p:nvSpPr>
        <p:spPr>
          <a:xfrm>
            <a:off x="266700" y="1257300"/>
            <a:ext cx="1600200" cy="6858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t>ホテル出発</a:t>
            </a:r>
            <a:endParaRPr lang="en-US" sz="1400" dirty="0"/>
          </a:p>
        </p:txBody>
      </p:sp>
      <p:sp>
        <p:nvSpPr>
          <p:cNvPr id="28" name="Folded Corner 27"/>
          <p:cNvSpPr/>
          <p:nvPr/>
        </p:nvSpPr>
        <p:spPr>
          <a:xfrm>
            <a:off x="423219" y="990600"/>
            <a:ext cx="1295400"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08</a:t>
            </a:r>
            <a:r>
              <a:rPr lang="ja-JP" altLang="en-US" sz="1600" dirty="0" smtClean="0">
                <a:solidFill>
                  <a:schemeClr val="tx1"/>
                </a:solidFill>
              </a:rPr>
              <a:t>：</a:t>
            </a:r>
            <a:r>
              <a:rPr lang="en-US" altLang="ja-JP" sz="1600" dirty="0" smtClean="0">
                <a:solidFill>
                  <a:schemeClr val="tx1"/>
                </a:solidFill>
              </a:rPr>
              <a:t>30</a:t>
            </a:r>
            <a:endParaRPr lang="en-US" sz="1600" dirty="0">
              <a:solidFill>
                <a:schemeClr val="tx1"/>
              </a:solidFill>
            </a:endParaRPr>
          </a:p>
        </p:txBody>
      </p:sp>
      <p:sp>
        <p:nvSpPr>
          <p:cNvPr id="30" name="Rectangle 29"/>
          <p:cNvSpPr/>
          <p:nvPr/>
        </p:nvSpPr>
        <p:spPr>
          <a:xfrm>
            <a:off x="2588781" y="1250463"/>
            <a:ext cx="1600200" cy="6858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t>桟橋から出発</a:t>
            </a:r>
            <a:endParaRPr lang="en-US" sz="1400" dirty="0"/>
          </a:p>
        </p:txBody>
      </p:sp>
      <p:sp>
        <p:nvSpPr>
          <p:cNvPr id="31" name="Folded Corner 30"/>
          <p:cNvSpPr/>
          <p:nvPr/>
        </p:nvSpPr>
        <p:spPr>
          <a:xfrm>
            <a:off x="2745300" y="990600"/>
            <a:ext cx="1295400"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09</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cxnSp>
        <p:nvCxnSpPr>
          <p:cNvPr id="32" name="Straight Arrow Connector 31"/>
          <p:cNvCxnSpPr/>
          <p:nvPr/>
        </p:nvCxnSpPr>
        <p:spPr>
          <a:xfrm>
            <a:off x="4239082"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3" name="Rectangle 32"/>
          <p:cNvSpPr/>
          <p:nvPr/>
        </p:nvSpPr>
        <p:spPr>
          <a:xfrm>
            <a:off x="4910862" y="1250462"/>
            <a:ext cx="1497901" cy="68580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ガヤ島到着後、</a:t>
            </a:r>
            <a:endParaRPr lang="en-US" altLang="ja-JP" sz="1400" dirty="0" smtClean="0">
              <a:solidFill>
                <a:schemeClr val="tx1"/>
              </a:solidFill>
            </a:endParaRPr>
          </a:p>
          <a:p>
            <a:pPr algn="ctr"/>
            <a:r>
              <a:rPr lang="ja-JP" altLang="en-US" sz="1400" dirty="0">
                <a:solidFill>
                  <a:schemeClr val="tx1"/>
                </a:solidFill>
              </a:rPr>
              <a:t>ブリーフィング</a:t>
            </a:r>
            <a:endParaRPr lang="en-US" sz="1400" dirty="0">
              <a:solidFill>
                <a:schemeClr val="tx1"/>
              </a:solidFill>
            </a:endParaRPr>
          </a:p>
        </p:txBody>
      </p:sp>
      <p:sp>
        <p:nvSpPr>
          <p:cNvPr id="34" name="Folded Corner 33"/>
          <p:cNvSpPr/>
          <p:nvPr/>
        </p:nvSpPr>
        <p:spPr>
          <a:xfrm>
            <a:off x="5067381" y="990600"/>
            <a:ext cx="1212587"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09</a:t>
            </a:r>
            <a:r>
              <a:rPr lang="ja-JP" altLang="en-US" sz="1600" dirty="0" smtClean="0">
                <a:solidFill>
                  <a:schemeClr val="tx1"/>
                </a:solidFill>
              </a:rPr>
              <a:t>：</a:t>
            </a:r>
            <a:r>
              <a:rPr lang="en-US" altLang="ja-JP" sz="1600" dirty="0" smtClean="0">
                <a:solidFill>
                  <a:schemeClr val="tx1"/>
                </a:solidFill>
              </a:rPr>
              <a:t>15</a:t>
            </a:r>
            <a:endParaRPr lang="en-US" sz="1600" dirty="0">
              <a:solidFill>
                <a:schemeClr val="tx1"/>
              </a:solidFill>
            </a:endParaRPr>
          </a:p>
        </p:txBody>
      </p:sp>
      <p:cxnSp>
        <p:nvCxnSpPr>
          <p:cNvPr id="35" name="Straight Arrow Connector 34"/>
          <p:cNvCxnSpPr/>
          <p:nvPr/>
        </p:nvCxnSpPr>
        <p:spPr>
          <a:xfrm>
            <a:off x="6553200"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6" name="Rectangle 35"/>
          <p:cNvSpPr/>
          <p:nvPr/>
        </p:nvSpPr>
        <p:spPr>
          <a:xfrm>
            <a:off x="2693099" y="4369961"/>
            <a:ext cx="1497901" cy="735439"/>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サピ島にて</a:t>
            </a:r>
            <a:endParaRPr lang="en-US" altLang="ja-JP" sz="1400" dirty="0" smtClean="0">
              <a:solidFill>
                <a:schemeClr val="tx1"/>
              </a:solidFill>
            </a:endParaRPr>
          </a:p>
          <a:p>
            <a:pPr algn="ctr"/>
            <a:r>
              <a:rPr lang="ja-JP" altLang="en-US" sz="1400" dirty="0" smtClean="0">
                <a:solidFill>
                  <a:schemeClr val="tx1"/>
                </a:solidFill>
              </a:rPr>
              <a:t>シュノーケリング</a:t>
            </a:r>
            <a:endParaRPr lang="en-US" sz="1400" dirty="0">
              <a:solidFill>
                <a:schemeClr val="tx1"/>
              </a:solidFill>
            </a:endParaRPr>
          </a:p>
        </p:txBody>
      </p:sp>
      <p:sp>
        <p:nvSpPr>
          <p:cNvPr id="37" name="Folded Corner 36"/>
          <p:cNvSpPr/>
          <p:nvPr/>
        </p:nvSpPr>
        <p:spPr>
          <a:xfrm>
            <a:off x="2849618" y="4110099"/>
            <a:ext cx="1212587"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13</a:t>
            </a:r>
            <a:r>
              <a:rPr lang="ja-JP" altLang="en-US" sz="1600" dirty="0" smtClean="0">
                <a:solidFill>
                  <a:schemeClr val="tx1"/>
                </a:solidFill>
              </a:rPr>
              <a:t>：</a:t>
            </a:r>
            <a:r>
              <a:rPr lang="en-US" altLang="ja-JP" sz="1600" dirty="0" smtClean="0">
                <a:solidFill>
                  <a:schemeClr val="tx1"/>
                </a:solidFill>
              </a:rPr>
              <a:t>30</a:t>
            </a:r>
            <a:endParaRPr lang="en-US" sz="1600" dirty="0">
              <a:solidFill>
                <a:schemeClr val="tx1"/>
              </a:solidFill>
            </a:endParaRPr>
          </a:p>
        </p:txBody>
      </p:sp>
      <p:sp>
        <p:nvSpPr>
          <p:cNvPr id="39" name="Rectangle 38"/>
          <p:cNvSpPr/>
          <p:nvPr/>
        </p:nvSpPr>
        <p:spPr>
          <a:xfrm>
            <a:off x="271158" y="4366998"/>
            <a:ext cx="1584166" cy="73840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サピ島出発</a:t>
            </a:r>
            <a:endParaRPr lang="en-US" sz="1400" dirty="0">
              <a:solidFill>
                <a:schemeClr val="tx1"/>
              </a:solidFill>
            </a:endParaRPr>
          </a:p>
        </p:txBody>
      </p:sp>
      <p:sp>
        <p:nvSpPr>
          <p:cNvPr id="40" name="Folded Corner 39"/>
          <p:cNvSpPr/>
          <p:nvPr/>
        </p:nvSpPr>
        <p:spPr>
          <a:xfrm>
            <a:off x="382403" y="4050835"/>
            <a:ext cx="1282421"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15</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sp>
        <p:nvSpPr>
          <p:cNvPr id="43" name="Rectangle 42"/>
          <p:cNvSpPr/>
          <p:nvPr/>
        </p:nvSpPr>
        <p:spPr>
          <a:xfrm>
            <a:off x="7239000" y="1250462"/>
            <a:ext cx="1460637" cy="68580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ビーチクリーン</a:t>
            </a:r>
            <a:endParaRPr lang="en-US" altLang="ja-JP" sz="1400" dirty="0" smtClean="0">
              <a:solidFill>
                <a:schemeClr val="tx1"/>
              </a:solidFill>
            </a:endParaRPr>
          </a:p>
          <a:p>
            <a:pPr algn="ctr"/>
            <a:r>
              <a:rPr lang="ja-JP" altLang="en-US" sz="1400" dirty="0" smtClean="0">
                <a:solidFill>
                  <a:schemeClr val="tx1"/>
                </a:solidFill>
              </a:rPr>
              <a:t>作業</a:t>
            </a:r>
            <a:endParaRPr lang="en-US" sz="1400" dirty="0">
              <a:solidFill>
                <a:schemeClr val="tx1"/>
              </a:solidFill>
            </a:endParaRPr>
          </a:p>
        </p:txBody>
      </p:sp>
      <p:sp>
        <p:nvSpPr>
          <p:cNvPr id="44" name="Folded Corner 43"/>
          <p:cNvSpPr/>
          <p:nvPr/>
        </p:nvSpPr>
        <p:spPr>
          <a:xfrm>
            <a:off x="7395519" y="994021"/>
            <a:ext cx="1182421" cy="494297"/>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10</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sp>
        <p:nvSpPr>
          <p:cNvPr id="55" name="Rectangle 54"/>
          <p:cNvSpPr/>
          <p:nvPr/>
        </p:nvSpPr>
        <p:spPr>
          <a:xfrm>
            <a:off x="266700" y="2657857"/>
            <a:ext cx="1600200" cy="61874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ホテル到着</a:t>
            </a:r>
            <a:endParaRPr lang="en-US" sz="1400" dirty="0">
              <a:solidFill>
                <a:schemeClr val="tx1"/>
              </a:solidFill>
            </a:endParaRPr>
          </a:p>
        </p:txBody>
      </p:sp>
      <p:sp>
        <p:nvSpPr>
          <p:cNvPr id="56" name="Folded Corner 55"/>
          <p:cNvSpPr/>
          <p:nvPr/>
        </p:nvSpPr>
        <p:spPr>
          <a:xfrm>
            <a:off x="423219" y="2397995"/>
            <a:ext cx="1295401"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15</a:t>
            </a:r>
            <a:r>
              <a:rPr lang="ja-JP" altLang="en-US" sz="1600" dirty="0" smtClean="0">
                <a:solidFill>
                  <a:schemeClr val="tx1"/>
                </a:solidFill>
              </a:rPr>
              <a:t>：</a:t>
            </a:r>
            <a:r>
              <a:rPr lang="en-US" altLang="ja-JP" sz="1600" dirty="0" smtClean="0">
                <a:solidFill>
                  <a:schemeClr val="tx1"/>
                </a:solidFill>
              </a:rPr>
              <a:t>45</a:t>
            </a:r>
            <a:endParaRPr lang="en-US" sz="1600" dirty="0">
              <a:solidFill>
                <a:schemeClr val="tx1"/>
              </a:solidFill>
            </a:endParaRPr>
          </a:p>
        </p:txBody>
      </p:sp>
      <p:cxnSp>
        <p:nvCxnSpPr>
          <p:cNvPr id="2064" name="Straight Arrow Connector 2063"/>
          <p:cNvCxnSpPr/>
          <p:nvPr/>
        </p:nvCxnSpPr>
        <p:spPr>
          <a:xfrm flipV="1">
            <a:off x="1066800" y="3352800"/>
            <a:ext cx="0" cy="53339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1" name="Rectangle 40"/>
          <p:cNvSpPr/>
          <p:nvPr/>
        </p:nvSpPr>
        <p:spPr>
          <a:xfrm>
            <a:off x="7239714" y="4354331"/>
            <a:ext cx="1463536" cy="75107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作業終了後、</a:t>
            </a:r>
            <a:endParaRPr lang="en-US" altLang="ja-JP" sz="1400" dirty="0" smtClean="0">
              <a:solidFill>
                <a:schemeClr val="tx1"/>
              </a:solidFill>
            </a:endParaRPr>
          </a:p>
          <a:p>
            <a:pPr algn="ctr"/>
            <a:r>
              <a:rPr lang="ja-JP" altLang="en-US" sz="1400" dirty="0" smtClean="0">
                <a:solidFill>
                  <a:schemeClr val="tx1"/>
                </a:solidFill>
              </a:rPr>
              <a:t>昼食</a:t>
            </a:r>
            <a:endParaRPr lang="en-US" sz="1400" dirty="0">
              <a:solidFill>
                <a:schemeClr val="tx1"/>
              </a:solidFill>
            </a:endParaRPr>
          </a:p>
        </p:txBody>
      </p:sp>
      <p:sp>
        <p:nvSpPr>
          <p:cNvPr id="42" name="Folded Corner 41"/>
          <p:cNvSpPr/>
          <p:nvPr/>
        </p:nvSpPr>
        <p:spPr>
          <a:xfrm>
            <a:off x="7396233" y="4113123"/>
            <a:ext cx="1184768" cy="393607"/>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12</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cxnSp>
        <p:nvCxnSpPr>
          <p:cNvPr id="5" name="Straight Arrow Connector 4"/>
          <p:cNvCxnSpPr/>
          <p:nvPr/>
        </p:nvCxnSpPr>
        <p:spPr>
          <a:xfrm>
            <a:off x="8991600" y="2990292"/>
            <a:ext cx="0" cy="72501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flipH="1">
            <a:off x="6553200" y="4842360"/>
            <a:ext cx="4572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5" name="Rectangle 44"/>
          <p:cNvSpPr/>
          <p:nvPr/>
        </p:nvSpPr>
        <p:spPr>
          <a:xfrm>
            <a:off x="4977549" y="4354331"/>
            <a:ext cx="1463536" cy="75107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証明書発行後、サピ島へ移動</a:t>
            </a:r>
            <a:endParaRPr lang="en-US" sz="1400" dirty="0">
              <a:solidFill>
                <a:schemeClr val="tx1"/>
              </a:solidFill>
            </a:endParaRPr>
          </a:p>
        </p:txBody>
      </p:sp>
      <p:sp>
        <p:nvSpPr>
          <p:cNvPr id="46" name="Folded Corner 45"/>
          <p:cNvSpPr/>
          <p:nvPr/>
        </p:nvSpPr>
        <p:spPr>
          <a:xfrm>
            <a:off x="5134068" y="4113123"/>
            <a:ext cx="1184768" cy="393607"/>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13</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cxnSp>
        <p:nvCxnSpPr>
          <p:cNvPr id="47" name="Straight Arrow Connector 46"/>
          <p:cNvCxnSpPr/>
          <p:nvPr/>
        </p:nvCxnSpPr>
        <p:spPr>
          <a:xfrm flipH="1">
            <a:off x="4315282" y="4844990"/>
            <a:ext cx="4572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8" name="Straight Arrow Connector 47"/>
          <p:cNvCxnSpPr/>
          <p:nvPr/>
        </p:nvCxnSpPr>
        <p:spPr>
          <a:xfrm flipH="1">
            <a:off x="1981200" y="4842360"/>
            <a:ext cx="4572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4975" y="2075153"/>
            <a:ext cx="2214225" cy="181104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00876" y="2075153"/>
            <a:ext cx="2231010" cy="181104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10993" y="5163300"/>
            <a:ext cx="2161007" cy="15016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8" name="Cloud 37"/>
          <p:cNvSpPr/>
          <p:nvPr/>
        </p:nvSpPr>
        <p:spPr>
          <a:xfrm>
            <a:off x="4720128" y="5557928"/>
            <a:ext cx="3623513" cy="936236"/>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300" dirty="0">
                <a:latin typeface="07ロゴたいぷゴシック7" panose="02000600000000000000" pitchFamily="50" charset="-128"/>
                <a:ea typeface="07ロゴたいぷゴシック7" panose="02000600000000000000" pitchFamily="50" charset="-128"/>
              </a:rPr>
              <a:t>シュノーケリン</a:t>
            </a:r>
            <a:r>
              <a:rPr lang="ja-JP" altLang="en-US" sz="1300" dirty="0" smtClean="0">
                <a:latin typeface="07ロゴたいぷゴシック7" panose="02000600000000000000" pitchFamily="50" charset="-128"/>
                <a:ea typeface="07ロゴたいぷゴシック7" panose="02000600000000000000" pitchFamily="50" charset="-128"/>
              </a:rPr>
              <a:t>グとは別にビーチクリーンの場所からトレッキングもお手配可能です。</a:t>
            </a:r>
            <a:endParaRPr lang="en-MY" sz="1300" dirty="0">
              <a:latin typeface="07ロゴたいぷゴシック7" panose="02000600000000000000" pitchFamily="50" charset="-128"/>
              <a:ea typeface="07ロゴたいぷゴシック7" panose="02000600000000000000" pitchFamily="50" charset="-128"/>
            </a:endParaRPr>
          </a:p>
        </p:txBody>
      </p:sp>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81200" y="2061704"/>
            <a:ext cx="2209800" cy="181104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9" name="TextBox 48"/>
          <p:cNvSpPr txBox="1"/>
          <p:nvPr/>
        </p:nvSpPr>
        <p:spPr>
          <a:xfrm>
            <a:off x="112905" y="5627958"/>
            <a:ext cx="2221492" cy="954107"/>
          </a:xfrm>
          <a:prstGeom prst="rect">
            <a:avLst/>
          </a:prstGeom>
          <a:noFill/>
        </p:spPr>
        <p:txBody>
          <a:bodyPr wrap="square" rtlCol="0">
            <a:spAutoFit/>
          </a:bodyPr>
          <a:lstStyle/>
          <a:p>
            <a:r>
              <a:rPr lang="ja-JP" altLang="en-US" sz="1400" dirty="0" smtClean="0">
                <a:latin typeface="07ロゴたいぷゴシック7" panose="02000600000000000000" pitchFamily="50" charset="-128"/>
                <a:ea typeface="07ロゴたいぷゴシック7" panose="02000600000000000000" pitchFamily="50" charset="-128"/>
              </a:rPr>
              <a:t>■ビーチクリーンの最大人数は１回</a:t>
            </a:r>
            <a:r>
              <a:rPr lang="en-US" altLang="ja-JP" sz="1400" dirty="0" smtClean="0">
                <a:latin typeface="07ロゴたいぷゴシック7" panose="02000600000000000000" pitchFamily="50" charset="-128"/>
                <a:ea typeface="07ロゴたいぷゴシック7" panose="02000600000000000000" pitchFamily="50" charset="-128"/>
              </a:rPr>
              <a:t>100</a:t>
            </a:r>
            <a:r>
              <a:rPr lang="ja-JP" altLang="en-US" sz="1400" dirty="0" smtClean="0">
                <a:latin typeface="07ロゴたいぷゴシック7" panose="02000600000000000000" pitchFamily="50" charset="-128"/>
                <a:ea typeface="07ロゴたいぷゴシック7" panose="02000600000000000000" pitchFamily="50" charset="-128"/>
              </a:rPr>
              <a:t>名様可能。</a:t>
            </a:r>
            <a:endParaRPr lang="en-US" altLang="ja-JP" sz="1400" dirty="0" smtClean="0">
              <a:latin typeface="07ロゴたいぷゴシック7" panose="02000600000000000000" pitchFamily="50" charset="-128"/>
              <a:ea typeface="07ロゴたいぷゴシック7" panose="02000600000000000000" pitchFamily="50" charset="-128"/>
            </a:endParaRPr>
          </a:p>
          <a:p>
            <a:r>
              <a:rPr lang="ja-JP" altLang="en-US" sz="1400" dirty="0" smtClean="0">
                <a:latin typeface="07ロゴたいぷゴシック7" panose="02000600000000000000" pitchFamily="50" charset="-128"/>
                <a:ea typeface="07ロゴたいぷゴシック7" panose="02000600000000000000" pitchFamily="50" charset="-128"/>
              </a:rPr>
              <a:t>島までのボートは１艘最大</a:t>
            </a:r>
            <a:r>
              <a:rPr lang="en-US" altLang="ja-JP" sz="1400" dirty="0" smtClean="0">
                <a:latin typeface="07ロゴたいぷゴシック7" panose="02000600000000000000" pitchFamily="50" charset="-128"/>
                <a:ea typeface="07ロゴたいぷゴシック7" panose="02000600000000000000" pitchFamily="50" charset="-128"/>
              </a:rPr>
              <a:t>16</a:t>
            </a:r>
            <a:r>
              <a:rPr lang="ja-JP" altLang="en-US" sz="1400" dirty="0" smtClean="0">
                <a:latin typeface="07ロゴたいぷゴシック7" panose="02000600000000000000" pitchFamily="50" charset="-128"/>
                <a:ea typeface="07ロゴたいぷゴシック7" panose="02000600000000000000" pitchFamily="50" charset="-128"/>
              </a:rPr>
              <a:t>名様</a:t>
            </a:r>
            <a:endParaRPr lang="en-MY" sz="1400" dirty="0">
              <a:latin typeface="07ロゴたいぷゴシック7" panose="02000600000000000000" pitchFamily="50" charset="-128"/>
              <a:ea typeface="07ロゴたいぷゴシック7" panose="02000600000000000000" pitchFamily="50" charset="-128"/>
            </a:endParaRPr>
          </a:p>
        </p:txBody>
      </p:sp>
    </p:spTree>
    <p:extLst>
      <p:ext uri="{BB962C8B-B14F-4D97-AF65-F5344CB8AC3E}">
        <p14:creationId xmlns:p14="http://schemas.microsoft.com/office/powerpoint/2010/main" val="865300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4530</TotalTime>
  <Words>635</Words>
  <Application>Microsoft Office PowerPoint</Application>
  <PresentationFormat>On-screen Show (4:3)</PresentationFormat>
  <Paragraphs>44</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　　ガヤ島でビーチクリーン作業とサピ島シュノーケリング</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ベトナム修学旅行</dc:title>
  <dc:creator>Sky123.Org</dc:creator>
  <cp:lastModifiedBy>Miho_Tanaka</cp:lastModifiedBy>
  <cp:revision>469</cp:revision>
  <cp:lastPrinted>2016-04-29T02:14:20Z</cp:lastPrinted>
  <dcterms:created xsi:type="dcterms:W3CDTF">2015-08-05T08:28:51Z</dcterms:created>
  <dcterms:modified xsi:type="dcterms:W3CDTF">2016-07-19T23:46:46Z</dcterms:modified>
</cp:coreProperties>
</file>