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53D"/>
    <a:srgbClr val="FF6699"/>
    <a:srgbClr val="FF99CC"/>
    <a:srgbClr val="FFCCFF"/>
    <a:srgbClr val="3693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-132" y="-10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62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78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08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97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3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61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53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2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00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79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94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29559-AF09-4553-8D34-27B29D4D7930}" type="datetimeFigureOut">
              <a:rPr kumimoji="1" lang="ja-JP" altLang="en-US" smtClean="0"/>
              <a:t>2016/7/20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DEDC3-C66A-4BE3-9DBA-4168C5CF7C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304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3766" y="1468192"/>
            <a:ext cx="5687096" cy="5203682"/>
          </a:xfrm>
        </p:spPr>
        <p:txBody>
          <a:bodyPr/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ナツメグ工場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マングローブ炭（クアラセパタン）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8534" y="1486792"/>
            <a:ext cx="5255266" cy="5015650"/>
          </a:xfrm>
        </p:spPr>
        <p:txBody>
          <a:bodyPr/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ココナッツオイル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フルーツエンザイム（酵素）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39" y="2008393"/>
            <a:ext cx="2587760" cy="19776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32" y="2008393"/>
            <a:ext cx="2652868" cy="19776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175" y="2008393"/>
            <a:ext cx="2654122" cy="19776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297" y="2021380"/>
            <a:ext cx="2665927" cy="19516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29" y="4526206"/>
            <a:ext cx="2634981" cy="19762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710" y="4526206"/>
            <a:ext cx="2606721" cy="19398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847" y="4591471"/>
            <a:ext cx="2654122" cy="187461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969" y="4526206"/>
            <a:ext cx="2665927" cy="19398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40938" y="40242"/>
            <a:ext cx="87443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ペナンならではの訪問先</a:t>
            </a:r>
            <a: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マレーシアの特産物加工現場見学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26443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54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教育旅行 ペナン</dc:title>
  <dc:creator>SMI01</dc:creator>
  <cp:lastModifiedBy>Miho_Tanaka</cp:lastModifiedBy>
  <cp:revision>49</cp:revision>
  <dcterms:created xsi:type="dcterms:W3CDTF">2016-06-29T06:32:53Z</dcterms:created>
  <dcterms:modified xsi:type="dcterms:W3CDTF">2016-07-20T00:00:03Z</dcterms:modified>
</cp:coreProperties>
</file>