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0" r:id="rId5"/>
    <p:sldId id="26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FF6699"/>
    <a:srgbClr val="FF99CC"/>
    <a:srgbClr val="FFCCFF"/>
    <a:srgbClr val="36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32" y="-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62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78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08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9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8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1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53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2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00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9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94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9559-AF09-4553-8D34-27B29D4D7930}" type="datetimeFigureOut">
              <a:rPr kumimoji="1" lang="ja-JP" altLang="en-US" smtClean="0"/>
              <a:t>2016/7/20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EDC3-C66A-4BE3-9DBA-4168C5CF7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3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（国立）マレーシア科学大学（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USM)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やっぱ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り</a:t>
            </a: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B&amp;S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は一生の思い出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172200" y="1429555"/>
            <a:ext cx="4913802" cy="107552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dirty="0" smtClean="0"/>
              <a:t>USM</a:t>
            </a:r>
            <a:r>
              <a:rPr kumimoji="1" lang="ja-JP" altLang="en-US" sz="3200" dirty="0" smtClean="0"/>
              <a:t>のクラスルームで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短期語学研修</a:t>
            </a:r>
            <a:endParaRPr kumimoji="1" lang="ja-JP" altLang="en-US" sz="32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5075"/>
            <a:ext cx="4906850" cy="385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505075"/>
            <a:ext cx="5292969" cy="385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5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（国立）マレーシア科学大学（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USM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679" y="1681159"/>
            <a:ext cx="5157787" cy="104808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副田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による講話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マレーシアの本当の姿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2942" y="1681160"/>
            <a:ext cx="5444544" cy="104808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学生による交換プレゼンテーション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2878562"/>
            <a:ext cx="5432542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92942" y="2878562"/>
            <a:ext cx="5295900" cy="3682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64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88" y="365125"/>
            <a:ext cx="11101400" cy="1325563"/>
          </a:xfrm>
        </p:spPr>
        <p:txBody>
          <a:bodyPr/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地元の学校との交流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 rot="21317587">
            <a:off x="362949" y="4791246"/>
            <a:ext cx="4022368" cy="577587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日本人学生による日本語授業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77258" y="936820"/>
            <a:ext cx="4881093" cy="387654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70755" y="1780134"/>
            <a:ext cx="3767006" cy="2213147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学生交流に積極的なペナンの学校</a:t>
            </a:r>
            <a:endParaRPr kumimoji="1" lang="en-US" altLang="ja-JP" dirty="0" smtClean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ケパラバタス寄宿学校</a:t>
            </a:r>
            <a:endParaRPr kumimoji="1" lang="en-US" altLang="ja-JP" dirty="0" smtClean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ハンチャンハイスクール</a:t>
            </a:r>
            <a:endParaRPr lang="en-US" altLang="ja-JP" dirty="0" smtClean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SMK</a:t>
            </a:r>
            <a:r>
              <a:rPr lang="ja-JP" altLang="en-US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ブキットジャンブル</a:t>
            </a:r>
            <a:endParaRPr lang="en-US" altLang="ja-JP" dirty="0" smtClean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ポーテイスクール</a:t>
            </a:r>
            <a:endParaRPr lang="en-US" altLang="ja-JP" dirty="0" smtClean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rgbClr val="FF66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ミンデンハイツスクール　など</a:t>
            </a:r>
            <a:endParaRPr lang="en-US" altLang="ja-JP" dirty="0" smtClean="0">
              <a:solidFill>
                <a:srgbClr val="FF66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469">
            <a:off x="8637889" y="1050885"/>
            <a:ext cx="3393312" cy="254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295">
            <a:off x="4802499" y="4140064"/>
            <a:ext cx="4013983" cy="248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42">
            <a:off x="247914" y="2372118"/>
            <a:ext cx="3951240" cy="2539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931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訪問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4" y="459235"/>
            <a:ext cx="3856149" cy="298278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3" y="3536130"/>
            <a:ext cx="3856149" cy="280855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44679" y="1448447"/>
            <a:ext cx="3026535" cy="461750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手配可能な視察先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ソニー</a:t>
            </a:r>
            <a:endParaRPr kumimoji="1"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東レ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日立ルネサス</a:t>
            </a:r>
            <a:endParaRPr kumimoji="1"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クラリオン</a:t>
            </a:r>
            <a:endParaRPr lang="en-US" altLang="ja-JP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ニチレイ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kumimoji="1"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ORITSU</a:t>
            </a: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endParaRPr kumimoji="1"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355349"/>
            <a:ext cx="327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SORITSU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生産ライン見学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3442020"/>
            <a:ext cx="3959687" cy="29133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19" y="399912"/>
            <a:ext cx="3980644" cy="29508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74806" y="6364695"/>
            <a:ext cx="25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企業会議室にて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座学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375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22" y="-10295"/>
            <a:ext cx="10515600" cy="1325563"/>
          </a:xfrm>
        </p:spPr>
        <p:txBody>
          <a:bodyPr/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専門家の講話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24" y="1511043"/>
            <a:ext cx="6104585" cy="2222525"/>
          </a:xfrm>
        </p:spPr>
        <p:txBody>
          <a:bodyPr/>
          <a:lstStyle/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マレーシアで成功をおさめた実業家タンスリ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小西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氏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258" y="3820716"/>
            <a:ext cx="6185651" cy="688882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マレーシアの経済、政治、民族全般</a:t>
            </a:r>
            <a:r>
              <a:rPr lang="en-US" altLang="ja-JP" sz="29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マレーシア科学大学副田</a:t>
            </a:r>
            <a:r>
              <a:rPr lang="ja-JP" altLang="en-US" sz="2900" dirty="0"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lang="en-US" altLang="ja-JP" sz="2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564962"/>
            <a:ext cx="5848595" cy="2272504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日本留学経験のあるマレーシア人社長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272714" y="577645"/>
            <a:ext cx="7646572" cy="91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アントレプレナーシップ（企業家精神を養う教育）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840010" y="2678348"/>
            <a:ext cx="5183746" cy="5724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50" y="3677048"/>
            <a:ext cx="6104585" cy="97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7212" y="3961056"/>
            <a:ext cx="5703195" cy="588026"/>
          </a:xfrm>
        </p:spPr>
        <p:txBody>
          <a:bodyPr>
            <a:normAutofit fontScale="70000" lnSpcReduction="20000"/>
          </a:bodyPr>
          <a:lstStyle/>
          <a:p>
            <a:endParaRPr lang="en-US" altLang="ja-JP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オランウータン保護専門家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Dr.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サバパティ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1898281" y="3368974"/>
            <a:ext cx="8139449" cy="62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各分野の専門家の講話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1" y="4302629"/>
            <a:ext cx="3464689" cy="23767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07" y="4266519"/>
            <a:ext cx="3362323" cy="2390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92" y="1888069"/>
            <a:ext cx="1706405" cy="1852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578" y="1914216"/>
            <a:ext cx="3333632" cy="15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5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360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（国立）マレーシア科学大学（USM)</vt:lpstr>
      <vt:lpstr>（国立）マレーシア科学大学（USM）</vt:lpstr>
      <vt:lpstr>地元の学校との交流</vt:lpstr>
      <vt:lpstr>企業訪問</vt:lpstr>
      <vt:lpstr>専門家の講話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教育旅行 ペナン</dc:title>
  <dc:creator>SMI01</dc:creator>
  <cp:lastModifiedBy>Miho_Tanaka</cp:lastModifiedBy>
  <cp:revision>49</cp:revision>
  <dcterms:created xsi:type="dcterms:W3CDTF">2016-06-29T06:32:53Z</dcterms:created>
  <dcterms:modified xsi:type="dcterms:W3CDTF">2016-07-20T00:01:39Z</dcterms:modified>
</cp:coreProperties>
</file>